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 id="2147484035" r:id="rId2"/>
  </p:sldMasterIdLst>
  <p:notesMasterIdLst>
    <p:notesMasterId r:id="rId8"/>
  </p:notesMasterIdLst>
  <p:handoutMasterIdLst>
    <p:handoutMasterId r:id="rId9"/>
  </p:handoutMasterIdLst>
  <p:sldIdLst>
    <p:sldId id="472" r:id="rId3"/>
    <p:sldId id="483" r:id="rId4"/>
    <p:sldId id="520" r:id="rId5"/>
    <p:sldId id="521" r:id="rId6"/>
    <p:sldId id="567" r:id="rId7"/>
  </p:sldIdLst>
  <p:sldSz cx="9144000" cy="5143500" type="screen16x9"/>
  <p:notesSz cx="7102475" cy="9388475"/>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42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isy Martin" initials="" lastIdx="6" clrIdx="0"/>
  <p:cmAuthor id="1" name="rchung" initials="r"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A0"/>
    <a:srgbClr val="CA3202"/>
    <a:srgbClr val="000000"/>
    <a:srgbClr val="111111"/>
    <a:srgbClr val="A4001D"/>
    <a:srgbClr val="D60093"/>
    <a:srgbClr val="990901"/>
    <a:srgbClr val="F06010"/>
    <a:srgbClr val="7AAB25"/>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18" autoAdjust="0"/>
    <p:restoredTop sz="65278" autoAdjust="0"/>
  </p:normalViewPr>
  <p:slideViewPr>
    <p:cSldViewPr>
      <p:cViewPr varScale="1">
        <p:scale>
          <a:sx n="94" d="100"/>
          <a:sy n="94" d="100"/>
        </p:scale>
        <p:origin x="2456" y="184"/>
      </p:cViewPr>
      <p:guideLst>
        <p:guide orient="horz" pos="1428"/>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559" cy="469745"/>
          </a:xfrm>
          <a:prstGeom prst="rect">
            <a:avLst/>
          </a:prstGeom>
        </p:spPr>
        <p:txBody>
          <a:bodyPr vert="horz" wrap="square" lIns="94230" tIns="47115" rIns="94230" bIns="47115" numCol="1" anchor="t" anchorCtr="0" compatLnSpc="1">
            <a:prstTxWarp prst="textNoShape">
              <a:avLst/>
            </a:prstTxWarp>
          </a:bodyPr>
          <a:lstStyle>
            <a:lvl1pPr>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4022278" y="0"/>
            <a:ext cx="3078558" cy="469745"/>
          </a:xfrm>
          <a:prstGeom prst="rect">
            <a:avLst/>
          </a:prstGeom>
        </p:spPr>
        <p:txBody>
          <a:bodyPr vert="horz" wrap="square" lIns="94230" tIns="47115" rIns="94230" bIns="47115" numCol="1" anchor="t" anchorCtr="0" compatLnSpc="1">
            <a:prstTxWarp prst="textNoShape">
              <a:avLst/>
            </a:prstTxWarp>
          </a:bodyPr>
          <a:lstStyle>
            <a:lvl1pPr algn="r">
              <a:defRPr sz="1200">
                <a:latin typeface="Calibri" pitchFamily="34" charset="0"/>
              </a:defRPr>
            </a:lvl1pPr>
          </a:lstStyle>
          <a:p>
            <a:fld id="{30E20A86-E5D2-4610-B9E3-E475314F90BC}" type="datetimeFigureOut">
              <a:rPr lang="en-US"/>
              <a:pPr/>
              <a:t>10/18/18</a:t>
            </a:fld>
            <a:endParaRPr lang="en-US"/>
          </a:p>
        </p:txBody>
      </p:sp>
      <p:sp>
        <p:nvSpPr>
          <p:cNvPr id="4" name="Footer Placeholder 3"/>
          <p:cNvSpPr>
            <a:spLocks noGrp="1"/>
          </p:cNvSpPr>
          <p:nvPr>
            <p:ph type="ftr" sz="quarter" idx="2"/>
          </p:nvPr>
        </p:nvSpPr>
        <p:spPr>
          <a:xfrm>
            <a:off x="0" y="8917127"/>
            <a:ext cx="3078559" cy="469745"/>
          </a:xfrm>
          <a:prstGeom prst="rect">
            <a:avLst/>
          </a:prstGeom>
        </p:spPr>
        <p:txBody>
          <a:bodyPr vert="horz" wrap="square" lIns="94230" tIns="47115" rIns="94230" bIns="47115" numCol="1" anchor="b" anchorCtr="0" compatLnSpc="1">
            <a:prstTxWarp prst="textNoShape">
              <a:avLst/>
            </a:prstTxWarp>
          </a:bodyPr>
          <a:lstStyle>
            <a:lvl1pPr>
              <a:defRPr sz="1200">
                <a:latin typeface="Calibri" pitchFamily="34"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4022278" y="8917127"/>
            <a:ext cx="3078558" cy="469745"/>
          </a:xfrm>
          <a:prstGeom prst="rect">
            <a:avLst/>
          </a:prstGeom>
        </p:spPr>
        <p:txBody>
          <a:bodyPr vert="horz" wrap="square" lIns="94230" tIns="47115" rIns="94230" bIns="47115" numCol="1" anchor="b" anchorCtr="0" compatLnSpc="1">
            <a:prstTxWarp prst="textNoShape">
              <a:avLst/>
            </a:prstTxWarp>
          </a:bodyPr>
          <a:lstStyle>
            <a:lvl1pPr algn="r">
              <a:defRPr sz="1200">
                <a:latin typeface="Calibri" pitchFamily="34" charset="0"/>
              </a:defRPr>
            </a:lvl1pPr>
          </a:lstStyle>
          <a:p>
            <a:fld id="{9FF6AE71-6643-4024-B8D0-334374E61DFA}" type="slidenum">
              <a:rPr lang="en-US"/>
              <a:pPr/>
              <a:t>‹#›</a:t>
            </a:fld>
            <a:endParaRPr lang="en-US"/>
          </a:p>
        </p:txBody>
      </p:sp>
    </p:spTree>
    <p:extLst>
      <p:ext uri="{BB962C8B-B14F-4D97-AF65-F5344CB8AC3E}">
        <p14:creationId xmlns:p14="http://schemas.microsoft.com/office/powerpoint/2010/main" val="1549845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559" cy="469745"/>
          </a:xfrm>
          <a:prstGeom prst="rect">
            <a:avLst/>
          </a:prstGeom>
        </p:spPr>
        <p:txBody>
          <a:bodyPr vert="horz" lIns="93205" tIns="46602" rIns="93205" bIns="46602" rtlCol="0"/>
          <a:lstStyle>
            <a:lvl1pPr algn="l">
              <a:defRPr sz="1200"/>
            </a:lvl1pPr>
          </a:lstStyle>
          <a:p>
            <a:endParaRPr lang="en-US"/>
          </a:p>
        </p:txBody>
      </p:sp>
      <p:sp>
        <p:nvSpPr>
          <p:cNvPr id="3" name="Date Placeholder 2"/>
          <p:cNvSpPr>
            <a:spLocks noGrp="1"/>
          </p:cNvSpPr>
          <p:nvPr>
            <p:ph type="dt" idx="1"/>
          </p:nvPr>
        </p:nvSpPr>
        <p:spPr>
          <a:xfrm>
            <a:off x="4022278" y="0"/>
            <a:ext cx="3078558" cy="469745"/>
          </a:xfrm>
          <a:prstGeom prst="rect">
            <a:avLst/>
          </a:prstGeom>
        </p:spPr>
        <p:txBody>
          <a:bodyPr vert="horz" lIns="93205" tIns="46602" rIns="93205" bIns="46602" rtlCol="0"/>
          <a:lstStyle>
            <a:lvl1pPr algn="r">
              <a:defRPr sz="1200"/>
            </a:lvl1pPr>
          </a:lstStyle>
          <a:p>
            <a:fld id="{C1C92234-BD17-453C-9B46-E364D681C10B}" type="datetimeFigureOut">
              <a:rPr lang="en-US" smtClean="0"/>
              <a:t>10/18/18</a:t>
            </a:fld>
            <a:endParaRPr lang="en-US"/>
          </a:p>
        </p:txBody>
      </p:sp>
      <p:sp>
        <p:nvSpPr>
          <p:cNvPr id="4" name="Slide Image Placeholder 3"/>
          <p:cNvSpPr>
            <a:spLocks noGrp="1" noRot="1" noChangeAspect="1"/>
          </p:cNvSpPr>
          <p:nvPr>
            <p:ph type="sldImg" idx="2"/>
          </p:nvPr>
        </p:nvSpPr>
        <p:spPr>
          <a:xfrm>
            <a:off x="422275" y="703263"/>
            <a:ext cx="6259513" cy="3521075"/>
          </a:xfrm>
          <a:prstGeom prst="rect">
            <a:avLst/>
          </a:prstGeom>
          <a:noFill/>
          <a:ln w="12700">
            <a:solidFill>
              <a:prstClr val="black"/>
            </a:solidFill>
          </a:ln>
        </p:spPr>
        <p:txBody>
          <a:bodyPr vert="horz" lIns="93205" tIns="46602" rIns="93205" bIns="46602" rtlCol="0" anchor="ctr"/>
          <a:lstStyle/>
          <a:p>
            <a:endParaRPr lang="en-US"/>
          </a:p>
        </p:txBody>
      </p:sp>
      <p:sp>
        <p:nvSpPr>
          <p:cNvPr id="5" name="Notes Placeholder 4"/>
          <p:cNvSpPr>
            <a:spLocks noGrp="1"/>
          </p:cNvSpPr>
          <p:nvPr>
            <p:ph type="body" sz="quarter" idx="3"/>
          </p:nvPr>
        </p:nvSpPr>
        <p:spPr>
          <a:xfrm>
            <a:off x="711066" y="4460167"/>
            <a:ext cx="5681980" cy="4224494"/>
          </a:xfrm>
          <a:prstGeom prst="rect">
            <a:avLst/>
          </a:prstGeom>
        </p:spPr>
        <p:txBody>
          <a:bodyPr vert="horz" lIns="93205" tIns="46602" rIns="93205" bIns="4660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127"/>
            <a:ext cx="3078559" cy="469745"/>
          </a:xfrm>
          <a:prstGeom prst="rect">
            <a:avLst/>
          </a:prstGeom>
        </p:spPr>
        <p:txBody>
          <a:bodyPr vert="horz" lIns="93205" tIns="46602" rIns="93205" bIns="46602" rtlCol="0" anchor="b"/>
          <a:lstStyle>
            <a:lvl1pPr algn="l">
              <a:defRPr sz="1200"/>
            </a:lvl1pPr>
          </a:lstStyle>
          <a:p>
            <a:endParaRPr lang="en-US"/>
          </a:p>
        </p:txBody>
      </p:sp>
      <p:sp>
        <p:nvSpPr>
          <p:cNvPr id="7" name="Slide Number Placeholder 6"/>
          <p:cNvSpPr>
            <a:spLocks noGrp="1"/>
          </p:cNvSpPr>
          <p:nvPr>
            <p:ph type="sldNum" sz="quarter" idx="5"/>
          </p:nvPr>
        </p:nvSpPr>
        <p:spPr>
          <a:xfrm>
            <a:off x="4022278" y="8917127"/>
            <a:ext cx="3078558" cy="469745"/>
          </a:xfrm>
          <a:prstGeom prst="rect">
            <a:avLst/>
          </a:prstGeom>
        </p:spPr>
        <p:txBody>
          <a:bodyPr vert="horz" lIns="93205" tIns="46602" rIns="93205" bIns="46602" rtlCol="0" anchor="b"/>
          <a:lstStyle>
            <a:lvl1pPr algn="r">
              <a:defRPr sz="1200"/>
            </a:lvl1pPr>
          </a:lstStyle>
          <a:p>
            <a:fld id="{FEA9BEA1-2868-4127-AE49-0BD182FD4D94}" type="slidenum">
              <a:rPr lang="en-US" smtClean="0"/>
              <a:t>‹#›</a:t>
            </a:fld>
            <a:endParaRPr lang="en-US"/>
          </a:p>
        </p:txBody>
      </p:sp>
    </p:spTree>
    <p:extLst>
      <p:ext uri="{BB962C8B-B14F-4D97-AF65-F5344CB8AC3E}">
        <p14:creationId xmlns:p14="http://schemas.microsoft.com/office/powerpoint/2010/main" val="376848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48">
              <a:defRPr/>
            </a:pPr>
            <a:r>
              <a:rPr lang="en-US" dirty="0" smtClean="0"/>
              <a:t>We</a:t>
            </a:r>
            <a:r>
              <a:rPr lang="en-US" baseline="0" dirty="0" smtClean="0"/>
              <a:t> define performance assessment by what it DOES---it asks students to think and to produce—to demonstrate learning through work authentic to the discipline and/or real world.  </a:t>
            </a:r>
            <a:endParaRPr lang="en-US" dirty="0" smtClean="0"/>
          </a:p>
          <a:p>
            <a:endParaRPr lang="en-US" dirty="0"/>
          </a:p>
        </p:txBody>
      </p:sp>
      <p:sp>
        <p:nvSpPr>
          <p:cNvPr id="4" name="Slide Number Placeholder 3"/>
          <p:cNvSpPr>
            <a:spLocks noGrp="1"/>
          </p:cNvSpPr>
          <p:nvPr>
            <p:ph type="sldNum" sz="quarter" idx="10"/>
          </p:nvPr>
        </p:nvSpPr>
        <p:spPr/>
        <p:txBody>
          <a:bodyPr/>
          <a:lstStyle/>
          <a:p>
            <a:fld id="{FEA9BEA1-2868-4127-AE49-0BD182FD4D94}" type="slidenum">
              <a:rPr lang="en-US" smtClean="0"/>
              <a:t>1</a:t>
            </a:fld>
            <a:endParaRPr lang="en-US"/>
          </a:p>
        </p:txBody>
      </p:sp>
    </p:spTree>
    <p:extLst>
      <p:ext uri="{BB962C8B-B14F-4D97-AF65-F5344CB8AC3E}">
        <p14:creationId xmlns:p14="http://schemas.microsoft.com/office/powerpoint/2010/main" val="1975917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recap of the four principles.  </a:t>
            </a:r>
            <a:endParaRPr lang="en-US" dirty="0"/>
          </a:p>
        </p:txBody>
      </p:sp>
      <p:sp>
        <p:nvSpPr>
          <p:cNvPr id="4" name="Slide Number Placeholder 3"/>
          <p:cNvSpPr>
            <a:spLocks noGrp="1"/>
          </p:cNvSpPr>
          <p:nvPr>
            <p:ph type="sldNum" sz="quarter" idx="10"/>
          </p:nvPr>
        </p:nvSpPr>
        <p:spPr/>
        <p:txBody>
          <a:bodyPr/>
          <a:lstStyle/>
          <a:p>
            <a:fld id="{FEA9BEA1-2868-4127-AE49-0BD182FD4D94}" type="slidenum">
              <a:rPr lang="en-US" smtClean="0"/>
              <a:t>2</a:t>
            </a:fld>
            <a:endParaRPr lang="en-US"/>
          </a:p>
        </p:txBody>
      </p:sp>
    </p:spTree>
    <p:extLst>
      <p:ext uri="{BB962C8B-B14F-4D97-AF65-F5344CB8AC3E}">
        <p14:creationId xmlns:p14="http://schemas.microsoft.com/office/powerpoint/2010/main" val="166779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charset="0"/>
                <a:cs typeface="ＭＳ Ｐゴシック" charset="0"/>
              </a:rPr>
              <a:t>[[</a:t>
            </a:r>
            <a:r>
              <a:rPr lang="en-US" b="1" dirty="0">
                <a:ea typeface="ＭＳ Ｐゴシック" charset="0"/>
                <a:cs typeface="ＭＳ Ｐゴシック" charset="0"/>
              </a:rPr>
              <a:t>NOTE: This slide is animated.  Practice clicking through at the appropriate times.]</a:t>
            </a:r>
          </a:p>
          <a:p>
            <a:r>
              <a:rPr lang="en-US" dirty="0">
                <a:ea typeface="ＭＳ Ｐゴシック" charset="0"/>
                <a:cs typeface="ＭＳ Ｐゴシック" charset="0"/>
              </a:rPr>
              <a:t>While a range of types of performance assessments exist, you might use each of the different types throughout a year, depending on your purposes, your curriculum, and your teaching context. So lets look at that range. This slide illustrates the range of performance assessments that can be used to measure your students' achievement of age-appropriate knowledge and skills.  </a:t>
            </a:r>
          </a:p>
          <a:p>
            <a:endParaRPr lang="en-US" dirty="0">
              <a:ea typeface="ＭＳ Ｐゴシック" charset="0"/>
              <a:cs typeface="ＭＳ Ｐゴシック" charset="0"/>
            </a:endParaRPr>
          </a:p>
          <a:p>
            <a:r>
              <a:rPr lang="en-US" b="1" dirty="0">
                <a:ea typeface="ＭＳ Ｐゴシック" charset="0"/>
                <a:cs typeface="ＭＳ Ｐゴシック" charset="0"/>
              </a:rPr>
              <a:t>[CLICK TWICE] </a:t>
            </a:r>
            <a:r>
              <a:rPr lang="en-US" dirty="0">
                <a:ea typeface="ＭＳ Ｐゴシック" charset="0"/>
                <a:cs typeface="ＭＳ Ｐゴシック" charset="0"/>
              </a:rPr>
              <a:t>On the horizontal axis, we see the four types of performance assessments that we will talk about. </a:t>
            </a:r>
            <a:r>
              <a:rPr lang="en-US" b="1" dirty="0">
                <a:ea typeface="ＭＳ Ｐゴシック" charset="0"/>
                <a:cs typeface="ＭＳ Ｐゴシック" charset="0"/>
              </a:rPr>
              <a:t>[CLICK] </a:t>
            </a:r>
            <a:r>
              <a:rPr lang="en-US" dirty="0">
                <a:ea typeface="ＭＳ Ｐゴシック" charset="0"/>
                <a:cs typeface="ＭＳ Ｐゴシック" charset="0"/>
              </a:rPr>
              <a:t>Constructed response, </a:t>
            </a:r>
            <a:r>
              <a:rPr lang="en-US" b="1" dirty="0">
                <a:ea typeface="ＭＳ Ｐゴシック" charset="0"/>
                <a:cs typeface="ＭＳ Ｐゴシック" charset="0"/>
              </a:rPr>
              <a:t>[CLICK] </a:t>
            </a:r>
            <a:r>
              <a:rPr lang="en-US" dirty="0">
                <a:ea typeface="ＭＳ Ｐゴシック" charset="0"/>
                <a:cs typeface="ＭＳ Ｐゴシック" charset="0"/>
              </a:rPr>
              <a:t>stand-alone tasks, </a:t>
            </a:r>
            <a:r>
              <a:rPr lang="en-US" b="1" dirty="0">
                <a:ea typeface="ＭＳ Ｐゴシック" charset="0"/>
                <a:cs typeface="ＭＳ Ｐゴシック" charset="0"/>
              </a:rPr>
              <a:t>[CLICK] </a:t>
            </a:r>
            <a:r>
              <a:rPr lang="en-US" dirty="0">
                <a:ea typeface="ＭＳ Ｐゴシック" charset="0"/>
                <a:cs typeface="ＭＳ Ｐゴシック" charset="0"/>
              </a:rPr>
              <a:t>instructionally embedded tasks,</a:t>
            </a:r>
            <a:r>
              <a:rPr lang="en-US" b="1" dirty="0">
                <a:ea typeface="ＭＳ Ｐゴシック" charset="0"/>
                <a:cs typeface="ＭＳ Ｐゴシック" charset="0"/>
              </a:rPr>
              <a:t> [CLICK] </a:t>
            </a:r>
            <a:r>
              <a:rPr lang="en-US" dirty="0">
                <a:ea typeface="ＭＳ Ｐゴシック" charset="0"/>
                <a:cs typeface="ＭＳ Ｐゴシック" charset="0"/>
              </a:rPr>
              <a:t> and complex projects. Notice in our diagram that the complexity of the tasks for both student and teacher increase as you move from the left to the right.  </a:t>
            </a:r>
          </a:p>
          <a:p>
            <a:r>
              <a:rPr lang="en-US" dirty="0">
                <a:ea typeface="ＭＳ Ｐゴシック" charset="0"/>
                <a:cs typeface="ＭＳ Ｐゴシック" charset="0"/>
              </a:rPr>
              <a:t> </a:t>
            </a:r>
          </a:p>
          <a:p>
            <a:r>
              <a:rPr lang="en-US" dirty="0">
                <a:ea typeface="ＭＳ Ｐゴシック" charset="0"/>
                <a:cs typeface="ＭＳ Ｐゴシック" charset="0"/>
              </a:rPr>
              <a:t>The vertical axis, represented by a tree, is labeled Depth of Learning. And as tasks increase in complexity, they also require students to demonstrate more integrated and complex knowledge, and produce more evidence of deeper learning. </a:t>
            </a:r>
            <a:endParaRPr lang="en-US" baseline="0" dirty="0" smtClean="0"/>
          </a:p>
        </p:txBody>
      </p:sp>
      <p:sp>
        <p:nvSpPr>
          <p:cNvPr id="4" name="Slide Number Placeholder 3"/>
          <p:cNvSpPr>
            <a:spLocks noGrp="1"/>
          </p:cNvSpPr>
          <p:nvPr>
            <p:ph type="sldNum" sz="quarter" idx="10"/>
          </p:nvPr>
        </p:nvSpPr>
        <p:spPr/>
        <p:txBody>
          <a:bodyPr/>
          <a:lstStyle/>
          <a:p>
            <a:fld id="{FEA9BEA1-2868-4127-AE49-0BD182FD4D94}" type="slidenum">
              <a:rPr lang="en-US" smtClean="0"/>
              <a:t>3</a:t>
            </a:fld>
            <a:endParaRPr lang="en-US"/>
          </a:p>
        </p:txBody>
      </p:sp>
    </p:spTree>
    <p:extLst>
      <p:ext uri="{BB962C8B-B14F-4D97-AF65-F5344CB8AC3E}">
        <p14:creationId xmlns:p14="http://schemas.microsoft.com/office/powerpoint/2010/main" val="178057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6024" eaLnBrk="0" fontAlgn="base" hangingPunct="0">
              <a:spcBef>
                <a:spcPct val="30000"/>
              </a:spcBef>
              <a:spcAft>
                <a:spcPct val="0"/>
              </a:spcAft>
              <a:defRPr/>
            </a:pPr>
            <a:r>
              <a:rPr lang="en-US" dirty="0">
                <a:ea typeface="ＭＳ Ｐゴシック" charset="0"/>
                <a:cs typeface="ＭＳ Ｐゴシック" charset="0"/>
              </a:rPr>
              <a:t>[</a:t>
            </a:r>
            <a:r>
              <a:rPr lang="en-US" b="1" dirty="0">
                <a:ea typeface="ＭＳ Ｐゴシック" charset="0"/>
                <a:cs typeface="ＭＳ Ｐゴシック" charset="0"/>
              </a:rPr>
              <a:t>NOTE: This slide is animated.  Practice clicking through at the appropriate times.]</a:t>
            </a:r>
          </a:p>
          <a:p>
            <a:pPr defTabSz="466024" eaLnBrk="0" fontAlgn="base" hangingPunct="0">
              <a:spcBef>
                <a:spcPct val="30000"/>
              </a:spcBef>
              <a:spcAft>
                <a:spcPct val="0"/>
              </a:spcAft>
              <a:defRPr/>
            </a:pPr>
            <a:endParaRPr lang="en-US" dirty="0">
              <a:ea typeface="ＭＳ Ｐゴシック" charset="0"/>
              <a:cs typeface="ＭＳ Ｐゴシック" charset="0"/>
            </a:endParaRPr>
          </a:p>
          <a:p>
            <a:pPr defTabSz="466024" eaLnBrk="0" fontAlgn="base" hangingPunct="0">
              <a:spcBef>
                <a:spcPct val="30000"/>
              </a:spcBef>
              <a:spcAft>
                <a:spcPct val="0"/>
              </a:spcAft>
              <a:defRPr/>
            </a:pPr>
            <a:r>
              <a:rPr lang="en-US" dirty="0">
                <a:ea typeface="ＭＳ Ｐゴシック" charset="0"/>
                <a:cs typeface="ＭＳ Ｐゴシック" charset="0"/>
              </a:rPr>
              <a:t>These four types of performance assessments vary along several criteria, or categories, for comparison. The number of performance outcomes or learning targets that a performance assessment measures or assesses. The level of instructional support provided in the assessment. How much student choice and decision-making is embedded in the assessment? Whether the assessment allows a range of answers or methods. And, the duration of the assessment. </a:t>
            </a:r>
          </a:p>
          <a:p>
            <a:pPr defTabSz="466024" eaLnBrk="0" fontAlgn="base" hangingPunct="0">
              <a:spcBef>
                <a:spcPct val="30000"/>
              </a:spcBef>
              <a:spcAft>
                <a:spcPct val="0"/>
              </a:spcAft>
              <a:defRPr/>
            </a:pPr>
            <a:endParaRPr lang="en-US" dirty="0">
              <a:ea typeface="ＭＳ Ｐゴシック" charset="0"/>
              <a:cs typeface="ＭＳ Ｐゴシック" charset="0"/>
            </a:endParaRPr>
          </a:p>
          <a:p>
            <a:pPr defTabSz="466024" eaLnBrk="0" fontAlgn="base" hangingPunct="0">
              <a:spcBef>
                <a:spcPct val="30000"/>
              </a:spcBef>
              <a:spcAft>
                <a:spcPct val="0"/>
              </a:spcAft>
              <a:defRPr/>
            </a:pPr>
            <a:r>
              <a:rPr lang="en-US" dirty="0" smtClean="0">
                <a:ea typeface="ＭＳ Ｐゴシック" charset="0"/>
                <a:cs typeface="ＭＳ Ｐゴシック" charset="0"/>
              </a:rPr>
              <a:t>We’re going to look</a:t>
            </a:r>
            <a:r>
              <a:rPr lang="en-US" baseline="0" dirty="0" smtClean="0">
                <a:ea typeface="ＭＳ Ｐゴシック" charset="0"/>
                <a:cs typeface="ＭＳ Ｐゴシック" charset="0"/>
              </a:rPr>
              <a:t> </a:t>
            </a:r>
            <a:r>
              <a:rPr lang="en-US" dirty="0" smtClean="0">
                <a:ea typeface="ＭＳ Ｐゴシック" charset="0"/>
                <a:cs typeface="ＭＳ Ｐゴシック" charset="0"/>
              </a:rPr>
              <a:t>at </a:t>
            </a:r>
            <a:r>
              <a:rPr lang="en-US" dirty="0">
                <a:ea typeface="ＭＳ Ｐゴシック" charset="0"/>
                <a:cs typeface="ＭＳ Ｐゴシック" charset="0"/>
              </a:rPr>
              <a:t>the four types of performance assessment using these criteria and through some </a:t>
            </a:r>
            <a:r>
              <a:rPr lang="en-US" dirty="0" smtClean="0">
                <a:ea typeface="ＭＳ Ｐゴシック" charset="0"/>
                <a:cs typeface="ＭＳ Ｐゴシック" charset="0"/>
              </a:rPr>
              <a:t>examples. And</a:t>
            </a:r>
            <a:r>
              <a:rPr lang="en-US" baseline="0" dirty="0" smtClean="0">
                <a:ea typeface="ＭＳ Ｐゴシック" charset="0"/>
                <a:cs typeface="ＭＳ Ｐゴシック" charset="0"/>
              </a:rPr>
              <a:t> to help us do that, we’re going to play a little matching game.</a:t>
            </a:r>
            <a:endParaRPr lang="en-US" dirty="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77C55291-F7E3-1B43-9BE6-B6231B8CA722}" type="slidenum">
              <a:rPr lang="en-US" smtClean="0"/>
              <a:pPr/>
              <a:t>4</a:t>
            </a:fld>
            <a:endParaRPr lang="en-US"/>
          </a:p>
        </p:txBody>
      </p:sp>
    </p:spTree>
    <p:extLst>
      <p:ext uri="{BB962C8B-B14F-4D97-AF65-F5344CB8AC3E}">
        <p14:creationId xmlns:p14="http://schemas.microsoft.com/office/powerpoint/2010/main" val="53979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9">
              <a:defRPr/>
            </a:pPr>
            <a:r>
              <a:rPr lang="en-US" baseline="0" dirty="0" smtClean="0"/>
              <a:t>Here’s a quick overview of the four types. You have a handout of this in your folders.</a:t>
            </a:r>
          </a:p>
          <a:p>
            <a:pPr defTabSz="932029">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C2D8AC-E1CB-41BB-8405-F04589B40BDD}"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458537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microsoft.com/office/2007/relationships/hdphoto" Target="../media/hdphoto1.wdp"/></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24696" y="303499"/>
            <a:ext cx="2651760" cy="3756873"/>
          </a:xfrm>
          <a:prstGeom prst="rect">
            <a:avLst/>
          </a:prstGeom>
        </p:spPr>
      </p:pic>
      <p:sp>
        <p:nvSpPr>
          <p:cNvPr id="8" name="Rectangle 7"/>
          <p:cNvSpPr/>
          <p:nvPr userDrawn="1"/>
        </p:nvSpPr>
        <p:spPr>
          <a:xfrm>
            <a:off x="395536" y="303499"/>
            <a:ext cx="5472608" cy="3756873"/>
          </a:xfrm>
          <a:prstGeom prst="rect">
            <a:avLst/>
          </a:prstGeom>
          <a:solidFill>
            <a:srgbClr val="A40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mj-lt"/>
            </a:endParaRPr>
          </a:p>
        </p:txBody>
      </p:sp>
      <p:sp>
        <p:nvSpPr>
          <p:cNvPr id="11" name="TextBox 10"/>
          <p:cNvSpPr txBox="1"/>
          <p:nvPr userDrawn="1"/>
        </p:nvSpPr>
        <p:spPr>
          <a:xfrm>
            <a:off x="155224" y="2719917"/>
            <a:ext cx="184731" cy="369332"/>
          </a:xfrm>
          <a:prstGeom prst="rect">
            <a:avLst/>
          </a:prstGeom>
          <a:noFill/>
        </p:spPr>
        <p:txBody>
          <a:bodyPr wrap="none" rtlCol="0">
            <a:spAutoFit/>
          </a:bodyPr>
          <a:lstStyle/>
          <a:p>
            <a:endParaRPr lang="en-US" dirty="0">
              <a:solidFill>
                <a:srgbClr val="000000"/>
              </a:solidFill>
              <a:latin typeface="+mj-lt"/>
            </a:endParaRPr>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95537" y="4167170"/>
            <a:ext cx="736389" cy="731520"/>
          </a:xfrm>
          <a:prstGeom prst="rect">
            <a:avLst/>
          </a:prstGeom>
        </p:spPr>
      </p:pic>
      <p:grpSp>
        <p:nvGrpSpPr>
          <p:cNvPr id="13" name="Group 12"/>
          <p:cNvGrpSpPr>
            <a:grpSpLocks noChangeAspect="1"/>
          </p:cNvGrpSpPr>
          <p:nvPr userDrawn="1"/>
        </p:nvGrpSpPr>
        <p:grpSpPr>
          <a:xfrm>
            <a:off x="1266814" y="4296164"/>
            <a:ext cx="3017520" cy="561584"/>
            <a:chOff x="1266814" y="4236191"/>
            <a:chExt cx="4448186" cy="827846"/>
          </a:xfrm>
        </p:grpSpPr>
        <p:sp>
          <p:nvSpPr>
            <p:cNvPr id="14" name="TextBox 13"/>
            <p:cNvSpPr txBox="1"/>
            <p:nvPr/>
          </p:nvSpPr>
          <p:spPr>
            <a:xfrm>
              <a:off x="2300112" y="4392083"/>
              <a:ext cx="272316" cy="544442"/>
            </a:xfrm>
            <a:prstGeom prst="rect">
              <a:avLst/>
            </a:prstGeom>
            <a:noFill/>
          </p:spPr>
          <p:txBody>
            <a:bodyPr wrap="none" rtlCol="0">
              <a:spAutoFit/>
            </a:bodyPr>
            <a:lstStyle/>
            <a:p>
              <a:endParaRPr lang="en-US" dirty="0">
                <a:solidFill>
                  <a:srgbClr val="000000"/>
                </a:solidFill>
                <a:latin typeface="+mj-lt"/>
              </a:endParaRP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9936" y="4236191"/>
              <a:ext cx="2423864" cy="659492"/>
            </a:xfrm>
            <a:prstGeom prst="rect">
              <a:avLst/>
            </a:prstGeom>
          </p:spPr>
        </p:pic>
        <p:sp>
          <p:nvSpPr>
            <p:cNvPr id="16" name="TextBox 15"/>
            <p:cNvSpPr txBox="1"/>
            <p:nvPr/>
          </p:nvSpPr>
          <p:spPr>
            <a:xfrm>
              <a:off x="1266814" y="4803158"/>
              <a:ext cx="4448186" cy="260879"/>
            </a:xfrm>
            <a:prstGeom prst="rect">
              <a:avLst/>
            </a:prstGeom>
            <a:noFill/>
          </p:spPr>
          <p:txBody>
            <a:bodyPr wrap="square" rtlCol="0">
              <a:spAutoFit/>
            </a:bodyPr>
            <a:lstStyle/>
            <a:p>
              <a:r>
                <a:rPr lang="en-US" sz="550" dirty="0" smtClean="0">
                  <a:solidFill>
                    <a:srgbClr val="A4001D"/>
                  </a:solidFill>
                </a:rPr>
                <a:t>Stanford Center for Assessment, Learning, &amp; Equity</a:t>
              </a:r>
              <a:endParaRPr lang="en-US" sz="550" dirty="0">
                <a:solidFill>
                  <a:srgbClr val="A4001D"/>
                </a:solidFill>
              </a:endParaRPr>
            </a:p>
          </p:txBody>
        </p:sp>
      </p:grpSp>
      <p:sp>
        <p:nvSpPr>
          <p:cNvPr id="18" name="Text Placeholder 17"/>
          <p:cNvSpPr>
            <a:spLocks noGrp="1"/>
          </p:cNvSpPr>
          <p:nvPr>
            <p:ph type="body" sz="quarter" idx="10"/>
          </p:nvPr>
        </p:nvSpPr>
        <p:spPr>
          <a:xfrm>
            <a:off x="684213" y="665163"/>
            <a:ext cx="4802187" cy="382587"/>
          </a:xfrm>
        </p:spPr>
        <p:txBody>
          <a:bodyPr>
            <a:noAutofit/>
          </a:bodyPr>
          <a:lstStyle>
            <a:lvl1pPr marL="0" indent="0">
              <a:buNone/>
              <a:defRPr sz="2000" cap="small" baseline="0">
                <a:solidFill>
                  <a:schemeClr val="bg1"/>
                </a:solidFill>
              </a:defRPr>
            </a:lvl1pPr>
          </a:lstStyle>
          <a:p>
            <a:pPr lvl="0"/>
            <a:r>
              <a:rPr lang="en-US" dirty="0" smtClean="0"/>
              <a:t>Click to edit Master text styles</a:t>
            </a:r>
          </a:p>
        </p:txBody>
      </p:sp>
      <p:sp>
        <p:nvSpPr>
          <p:cNvPr id="20" name="Text Placeholder 19"/>
          <p:cNvSpPr>
            <a:spLocks noGrp="1"/>
          </p:cNvSpPr>
          <p:nvPr>
            <p:ph type="body" sz="quarter" idx="11"/>
          </p:nvPr>
        </p:nvSpPr>
        <p:spPr>
          <a:xfrm>
            <a:off x="684213" y="1206014"/>
            <a:ext cx="4802187" cy="1628775"/>
          </a:xfrm>
        </p:spPr>
        <p:txBody>
          <a:bodyPr>
            <a:normAutofit/>
          </a:bodyPr>
          <a:lstStyle>
            <a:lvl1pPr marL="0" indent="0">
              <a:buNone/>
              <a:defRPr sz="4400">
                <a:solidFill>
                  <a:schemeClr val="bg1"/>
                </a:solidFill>
              </a:defRPr>
            </a:lvl1pPr>
          </a:lstStyle>
          <a:p>
            <a:pPr lvl="0"/>
            <a:r>
              <a:rPr lang="en-US" dirty="0" smtClean="0"/>
              <a:t>Click to edit Master text styles</a:t>
            </a:r>
          </a:p>
        </p:txBody>
      </p:sp>
      <p:sp>
        <p:nvSpPr>
          <p:cNvPr id="22" name="Text Placeholder 21"/>
          <p:cNvSpPr>
            <a:spLocks noGrp="1"/>
          </p:cNvSpPr>
          <p:nvPr>
            <p:ph type="body" sz="quarter" idx="12"/>
          </p:nvPr>
        </p:nvSpPr>
        <p:spPr>
          <a:xfrm>
            <a:off x="684213" y="3028950"/>
            <a:ext cx="4802187" cy="701675"/>
          </a:xfrm>
        </p:spPr>
        <p:txBody>
          <a:bodyPr>
            <a:noAutofit/>
          </a:bodyPr>
          <a:lstStyle>
            <a:lvl1pPr marL="0" indent="0">
              <a:buNone/>
              <a:defRPr sz="2000" i="1" cap="all" baseline="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25537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95286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Oval 4"/>
          <p:cNvSpPr/>
          <p:nvPr userDrawn="1"/>
        </p:nvSpPr>
        <p:spPr>
          <a:xfrm>
            <a:off x="838200" y="1239017"/>
            <a:ext cx="1371600" cy="1371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userDrawn="1"/>
        </p:nvSpPr>
        <p:spPr>
          <a:xfrm>
            <a:off x="2794000" y="1239017"/>
            <a:ext cx="1371600" cy="137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userDrawn="1"/>
        </p:nvSpPr>
        <p:spPr>
          <a:xfrm>
            <a:off x="4749800" y="1239017"/>
            <a:ext cx="1371600" cy="1371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6705600" y="1239017"/>
            <a:ext cx="1371600" cy="13716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p:cNvSpPr>
            <a:spLocks noGrp="1"/>
          </p:cNvSpPr>
          <p:nvPr>
            <p:ph type="pic" sz="quarter" idx="10"/>
          </p:nvPr>
        </p:nvSpPr>
        <p:spPr>
          <a:xfrm>
            <a:off x="833843" y="1235821"/>
            <a:ext cx="1371600" cy="1371600"/>
          </a:xfrm>
          <a:prstGeom prst="ellipse">
            <a:avLst/>
          </a:prstGeom>
        </p:spPr>
        <p:txBody>
          <a:bodyPr/>
          <a:lstStyle>
            <a:lvl1pPr marL="0" indent="0">
              <a:buNone/>
              <a:defRPr/>
            </a:lvl1pPr>
          </a:lstStyle>
          <a:p>
            <a:endParaRPr lang="en-US" dirty="0"/>
          </a:p>
        </p:txBody>
      </p:sp>
      <p:sp>
        <p:nvSpPr>
          <p:cNvPr id="22" name="Picture Placeholder 20"/>
          <p:cNvSpPr>
            <a:spLocks noGrp="1"/>
          </p:cNvSpPr>
          <p:nvPr>
            <p:ph type="pic" sz="quarter" idx="11"/>
          </p:nvPr>
        </p:nvSpPr>
        <p:spPr>
          <a:xfrm>
            <a:off x="2788976" y="1235821"/>
            <a:ext cx="1371600" cy="1371600"/>
          </a:xfrm>
          <a:prstGeom prst="ellipse">
            <a:avLst/>
          </a:prstGeom>
        </p:spPr>
        <p:txBody>
          <a:bodyPr/>
          <a:lstStyle>
            <a:lvl1pPr marL="0" indent="0">
              <a:buNone/>
              <a:defRPr/>
            </a:lvl1pPr>
          </a:lstStyle>
          <a:p>
            <a:endParaRPr lang="en-US" dirty="0"/>
          </a:p>
        </p:txBody>
      </p:sp>
      <p:sp>
        <p:nvSpPr>
          <p:cNvPr id="23" name="Picture Placeholder 20"/>
          <p:cNvSpPr>
            <a:spLocks noGrp="1"/>
          </p:cNvSpPr>
          <p:nvPr>
            <p:ph type="pic" sz="quarter" idx="12"/>
          </p:nvPr>
        </p:nvSpPr>
        <p:spPr>
          <a:xfrm>
            <a:off x="4749800" y="1235821"/>
            <a:ext cx="1371600" cy="1371600"/>
          </a:xfrm>
          <a:prstGeom prst="ellipse">
            <a:avLst/>
          </a:prstGeom>
        </p:spPr>
        <p:txBody>
          <a:bodyPr/>
          <a:lstStyle>
            <a:lvl1pPr marL="0" indent="0">
              <a:buNone/>
              <a:defRPr/>
            </a:lvl1pPr>
          </a:lstStyle>
          <a:p>
            <a:endParaRPr lang="en-US" dirty="0"/>
          </a:p>
        </p:txBody>
      </p:sp>
      <p:sp>
        <p:nvSpPr>
          <p:cNvPr id="24" name="Picture Placeholder 20"/>
          <p:cNvSpPr>
            <a:spLocks noGrp="1"/>
          </p:cNvSpPr>
          <p:nvPr>
            <p:ph type="pic" sz="quarter" idx="13"/>
          </p:nvPr>
        </p:nvSpPr>
        <p:spPr>
          <a:xfrm>
            <a:off x="6705600" y="1235821"/>
            <a:ext cx="1371600" cy="1371600"/>
          </a:xfrm>
          <a:prstGeom prst="ellipse">
            <a:avLst/>
          </a:prstGeom>
        </p:spPr>
        <p:txBody>
          <a:bodyPr/>
          <a:lstStyle>
            <a:lvl1pPr marL="0" indent="0">
              <a:buNone/>
              <a:defRPr/>
            </a:lvl1p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cxnSp>
        <p:nvCxnSpPr>
          <p:cNvPr id="3" name="Straight Connector 2"/>
          <p:cNvCxnSpPr/>
          <p:nvPr userDrawn="1"/>
        </p:nvCxnSpPr>
        <p:spPr>
          <a:xfrm>
            <a:off x="1524000" y="2591765"/>
            <a:ext cx="1137" cy="342133"/>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3479800" y="2591765"/>
            <a:ext cx="0" cy="342134"/>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436736" y="2591765"/>
            <a:ext cx="0" cy="342134"/>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7391399" y="2591765"/>
            <a:ext cx="0" cy="342134"/>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25"/>
          <p:cNvSpPr>
            <a:spLocks noGrp="1"/>
          </p:cNvSpPr>
          <p:nvPr>
            <p:ph type="body" sz="quarter" idx="14"/>
          </p:nvPr>
        </p:nvSpPr>
        <p:spPr>
          <a:xfrm>
            <a:off x="570255" y="2933899"/>
            <a:ext cx="1909763" cy="1828800"/>
          </a:xfrm>
        </p:spPr>
        <p:txBody>
          <a:bodyPr>
            <a:normAutofit/>
          </a:bodyPr>
          <a:lstStyle>
            <a:lvl1pPr marL="0" indent="0" algn="ctr">
              <a:buNone/>
              <a:defRPr lang="en-US" sz="1600" i="1" kern="1200" dirty="0">
                <a:solidFill>
                  <a:schemeClr val="tx1"/>
                </a:solidFill>
                <a:latin typeface="+mj-lt"/>
                <a:ea typeface="ＭＳ Ｐゴシック" pitchFamily="34" charset="-128"/>
                <a:cs typeface="+mn-cs"/>
              </a:defRPr>
            </a:lvl1pPr>
          </a:lstStyle>
          <a:p>
            <a:pPr lvl="0"/>
            <a:r>
              <a:rPr lang="en-US" dirty="0" smtClean="0"/>
              <a:t>Click to edit Master text styles</a:t>
            </a:r>
            <a:endParaRPr lang="en-US" dirty="0"/>
          </a:p>
        </p:txBody>
      </p:sp>
      <p:sp>
        <p:nvSpPr>
          <p:cNvPr id="27" name="Text Placeholder 25"/>
          <p:cNvSpPr>
            <a:spLocks noGrp="1"/>
          </p:cNvSpPr>
          <p:nvPr>
            <p:ph type="body" sz="quarter" idx="15"/>
          </p:nvPr>
        </p:nvSpPr>
        <p:spPr>
          <a:xfrm>
            <a:off x="2524918" y="2933899"/>
            <a:ext cx="1909763" cy="1828800"/>
          </a:xfrm>
        </p:spPr>
        <p:txBody>
          <a:bodyPr>
            <a:normAutofit/>
          </a:bodyPr>
          <a:lstStyle>
            <a:lvl1pPr marL="0" indent="0" algn="ctr">
              <a:buNone/>
              <a:defRPr lang="en-US" sz="1600" i="1" kern="1200" dirty="0">
                <a:solidFill>
                  <a:schemeClr val="tx1"/>
                </a:solidFill>
                <a:latin typeface="+mj-lt"/>
                <a:ea typeface="ＭＳ Ｐゴシック" pitchFamily="34" charset="-128"/>
                <a:cs typeface="+mn-cs"/>
              </a:defRPr>
            </a:lvl1pPr>
          </a:lstStyle>
          <a:p>
            <a:pPr lvl="0"/>
            <a:r>
              <a:rPr lang="en-US" dirty="0" smtClean="0"/>
              <a:t>Click to edit Master text styles</a:t>
            </a:r>
            <a:endParaRPr lang="en-US" dirty="0"/>
          </a:p>
        </p:txBody>
      </p:sp>
      <p:sp>
        <p:nvSpPr>
          <p:cNvPr id="28" name="Text Placeholder 25"/>
          <p:cNvSpPr>
            <a:spLocks noGrp="1"/>
          </p:cNvSpPr>
          <p:nvPr>
            <p:ph type="body" sz="quarter" idx="16"/>
          </p:nvPr>
        </p:nvSpPr>
        <p:spPr>
          <a:xfrm>
            <a:off x="4481855" y="2933899"/>
            <a:ext cx="1909763" cy="1828800"/>
          </a:xfrm>
        </p:spPr>
        <p:txBody>
          <a:bodyPr>
            <a:normAutofit/>
          </a:bodyPr>
          <a:lstStyle>
            <a:lvl1pPr marL="0" indent="0" algn="ctr">
              <a:buNone/>
              <a:defRPr lang="en-US" sz="1600" i="1" kern="1200" dirty="0">
                <a:solidFill>
                  <a:schemeClr val="tx1"/>
                </a:solidFill>
                <a:latin typeface="+mj-lt"/>
                <a:ea typeface="ＭＳ Ｐゴシック" pitchFamily="34" charset="-128"/>
                <a:cs typeface="+mn-cs"/>
              </a:defRPr>
            </a:lvl1pPr>
          </a:lstStyle>
          <a:p>
            <a:pPr lvl="0"/>
            <a:r>
              <a:rPr lang="en-US" dirty="0" smtClean="0"/>
              <a:t>Click to edit Master text styles</a:t>
            </a:r>
            <a:endParaRPr lang="en-US" dirty="0"/>
          </a:p>
        </p:txBody>
      </p:sp>
      <p:sp>
        <p:nvSpPr>
          <p:cNvPr id="29" name="Text Placeholder 25"/>
          <p:cNvSpPr>
            <a:spLocks noGrp="1"/>
          </p:cNvSpPr>
          <p:nvPr>
            <p:ph type="body" sz="quarter" idx="17"/>
          </p:nvPr>
        </p:nvSpPr>
        <p:spPr>
          <a:xfrm>
            <a:off x="6436518" y="2933899"/>
            <a:ext cx="1909763" cy="1828800"/>
          </a:xfrm>
        </p:spPr>
        <p:txBody>
          <a:bodyPr>
            <a:normAutofit/>
          </a:bodyPr>
          <a:lstStyle>
            <a:lvl1pPr marL="0" indent="0" algn="ctr">
              <a:buNone/>
              <a:defRPr lang="en-US" sz="1600" i="1" kern="1200" dirty="0">
                <a:solidFill>
                  <a:schemeClr val="tx1"/>
                </a:solidFill>
                <a:latin typeface="+mj-lt"/>
                <a:ea typeface="ＭＳ Ｐゴシック" pitchFamily="34" charset="-128"/>
                <a:cs typeface="+mn-cs"/>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624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50"/>
                                        <p:tgtEl>
                                          <p:spTgt spid="4"/>
                                        </p:tgtEl>
                                      </p:cBhvr>
                                    </p:animEffect>
                                    <p:anim calcmode="lin" valueType="num">
                                      <p:cBhvr>
                                        <p:cTn id="20" dur="750" fill="hold"/>
                                        <p:tgtEl>
                                          <p:spTgt spid="4"/>
                                        </p:tgtEl>
                                        <p:attrNameLst>
                                          <p:attrName>ppt_x</p:attrName>
                                        </p:attrNameLst>
                                      </p:cBhvr>
                                      <p:tavLst>
                                        <p:tav tm="0">
                                          <p:val>
                                            <p:strVal val="#ppt_x"/>
                                          </p:val>
                                        </p:tav>
                                        <p:tav tm="100000">
                                          <p:val>
                                            <p:strVal val="#ppt_x"/>
                                          </p:val>
                                        </p:tav>
                                      </p:tavLst>
                                    </p:anim>
                                    <p:anim calcmode="lin" valueType="num">
                                      <p:cBhvr>
                                        <p:cTn id="21" dur="75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750"/>
                                        <p:tgtEl>
                                          <p:spTgt spid="6"/>
                                        </p:tgtEl>
                                      </p:cBhvr>
                                    </p:animEffect>
                                    <p:anim calcmode="lin" valueType="num">
                                      <p:cBhvr>
                                        <p:cTn id="25" dur="750" fill="hold"/>
                                        <p:tgtEl>
                                          <p:spTgt spid="6"/>
                                        </p:tgtEl>
                                        <p:attrNameLst>
                                          <p:attrName>ppt_x</p:attrName>
                                        </p:attrNameLst>
                                      </p:cBhvr>
                                      <p:tavLst>
                                        <p:tav tm="0">
                                          <p:val>
                                            <p:strVal val="#ppt_x"/>
                                          </p:val>
                                        </p:tav>
                                        <p:tav tm="100000">
                                          <p:val>
                                            <p:strVal val="#ppt_x"/>
                                          </p:val>
                                        </p:tav>
                                      </p:tavLst>
                                    </p:anim>
                                    <p:anim calcmode="lin" valueType="num">
                                      <p:cBhvr>
                                        <p:cTn id="26"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750"/>
                                        <p:tgtEl>
                                          <p:spTgt spid="7"/>
                                        </p:tgtEl>
                                      </p:cBhvr>
                                    </p:animEffect>
                                    <p:anim calcmode="lin" valueType="num">
                                      <p:cBhvr>
                                        <p:cTn id="32" dur="750" fill="hold"/>
                                        <p:tgtEl>
                                          <p:spTgt spid="7"/>
                                        </p:tgtEl>
                                        <p:attrNameLst>
                                          <p:attrName>ppt_x</p:attrName>
                                        </p:attrNameLst>
                                      </p:cBhvr>
                                      <p:tavLst>
                                        <p:tav tm="0">
                                          <p:val>
                                            <p:strVal val="#ppt_x"/>
                                          </p:val>
                                        </p:tav>
                                        <p:tav tm="100000">
                                          <p:val>
                                            <p:strVal val="#ppt_x"/>
                                          </p:val>
                                        </p:tav>
                                      </p:tavLst>
                                    </p:anim>
                                    <p:anim calcmode="lin" valueType="num">
                                      <p:cBhvr>
                                        <p:cTn id="33" dur="75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50"/>
                                        <p:tgtEl>
                                          <p:spTgt spid="16"/>
                                        </p:tgtEl>
                                      </p:cBhvr>
                                    </p:animEffect>
                                    <p:anim calcmode="lin" valueType="num">
                                      <p:cBhvr>
                                        <p:cTn id="37" dur="750" fill="hold"/>
                                        <p:tgtEl>
                                          <p:spTgt spid="16"/>
                                        </p:tgtEl>
                                        <p:attrNameLst>
                                          <p:attrName>ppt_x</p:attrName>
                                        </p:attrNameLst>
                                      </p:cBhvr>
                                      <p:tavLst>
                                        <p:tav tm="0">
                                          <p:val>
                                            <p:strVal val="#ppt_x"/>
                                          </p:val>
                                        </p:tav>
                                        <p:tav tm="100000">
                                          <p:val>
                                            <p:strVal val="#ppt_x"/>
                                          </p:val>
                                        </p:tav>
                                      </p:tavLst>
                                    </p:anim>
                                    <p:anim calcmode="lin" valueType="num">
                                      <p:cBhvr>
                                        <p:cTn id="38"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750"/>
                                        <p:tgtEl>
                                          <p:spTgt spid="8"/>
                                        </p:tgtEl>
                                      </p:cBhvr>
                                    </p:animEffect>
                                    <p:anim calcmode="lin" valueType="num">
                                      <p:cBhvr>
                                        <p:cTn id="44" dur="750" fill="hold"/>
                                        <p:tgtEl>
                                          <p:spTgt spid="8"/>
                                        </p:tgtEl>
                                        <p:attrNameLst>
                                          <p:attrName>ppt_x</p:attrName>
                                        </p:attrNameLst>
                                      </p:cBhvr>
                                      <p:tavLst>
                                        <p:tav tm="0">
                                          <p:val>
                                            <p:strVal val="#ppt_x"/>
                                          </p:val>
                                        </p:tav>
                                        <p:tav tm="100000">
                                          <p:val>
                                            <p:strVal val="#ppt_x"/>
                                          </p:val>
                                        </p:tav>
                                      </p:tavLst>
                                    </p:anim>
                                    <p:anim calcmode="lin" valueType="num">
                                      <p:cBhvr>
                                        <p:cTn id="45" dur="75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750"/>
                                        <p:tgtEl>
                                          <p:spTgt spid="17"/>
                                        </p:tgtEl>
                                      </p:cBhvr>
                                    </p:animEffect>
                                    <p:anim calcmode="lin" valueType="num">
                                      <p:cBhvr>
                                        <p:cTn id="49" dur="750" fill="hold"/>
                                        <p:tgtEl>
                                          <p:spTgt spid="17"/>
                                        </p:tgtEl>
                                        <p:attrNameLst>
                                          <p:attrName>ppt_x</p:attrName>
                                        </p:attrNameLst>
                                      </p:cBhvr>
                                      <p:tavLst>
                                        <p:tav tm="0">
                                          <p:val>
                                            <p:strVal val="#ppt_x"/>
                                          </p:val>
                                        </p:tav>
                                        <p:tav tm="100000">
                                          <p:val>
                                            <p:strVal val="#ppt_x"/>
                                          </p:val>
                                        </p:tav>
                                      </p:tavLst>
                                    </p:anim>
                                    <p:anim calcmode="lin" valueType="num">
                                      <p:cBhvr>
                                        <p:cTn id="50"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 &amp; sidebar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3500"/>
          </a:xfrm>
        </p:spPr>
        <p:txBody>
          <a:bodyPr/>
          <a:lstStyle/>
          <a:p>
            <a:endParaRPr lang="en-US"/>
          </a:p>
        </p:txBody>
      </p:sp>
      <p:sp>
        <p:nvSpPr>
          <p:cNvPr id="2" name="Title 1"/>
          <p:cNvSpPr>
            <a:spLocks noGrp="1"/>
          </p:cNvSpPr>
          <p:nvPr>
            <p:ph type="title"/>
          </p:nvPr>
        </p:nvSpPr>
        <p:spPr>
          <a:xfrm>
            <a:off x="5486400" y="205978"/>
            <a:ext cx="3200400" cy="2137172"/>
          </a:xfrm>
        </p:spPr>
        <p:txBody>
          <a:bodyPr anchor="t" anchorCtr="0"/>
          <a:lstStyle>
            <a:lvl1pPr algn="ctr">
              <a:defRPr>
                <a:solidFill>
                  <a:schemeClr val="tx1"/>
                </a:solidFill>
              </a:defRPr>
            </a:lvl1pPr>
          </a:lstStyle>
          <a:p>
            <a:r>
              <a:rPr lang="en-US" smtClean="0"/>
              <a:t>Click to edit Master title style</a:t>
            </a:r>
            <a:endParaRPr lang="en-US"/>
          </a:p>
        </p:txBody>
      </p:sp>
      <p:sp>
        <p:nvSpPr>
          <p:cNvPr id="6" name="Text Placeholder 5"/>
          <p:cNvSpPr>
            <a:spLocks noGrp="1"/>
          </p:cNvSpPr>
          <p:nvPr>
            <p:ph type="body" sz="quarter" idx="11"/>
          </p:nvPr>
        </p:nvSpPr>
        <p:spPr>
          <a:xfrm>
            <a:off x="5486400" y="2419350"/>
            <a:ext cx="3200400" cy="2438400"/>
          </a:xfrm>
          <a:solidFill>
            <a:schemeClr val="bg1"/>
          </a:solidFill>
        </p:spPr>
        <p:txBody>
          <a:bodyPr tIns="457200">
            <a:normAutofit/>
          </a:bodyPr>
          <a:lstStyle>
            <a:lvl1pPr marL="0" indent="0">
              <a:buNone/>
              <a:defRPr sz="2000"/>
            </a:lvl1pPr>
          </a:lstStyle>
          <a:p>
            <a:pPr lvl="0"/>
            <a:r>
              <a:rPr lang="en-US" dirty="0" smtClean="0"/>
              <a:t>Click to edit Master text styles</a:t>
            </a:r>
          </a:p>
        </p:txBody>
      </p:sp>
      <p:sp>
        <p:nvSpPr>
          <p:cNvPr id="7" name="Rectangle 6"/>
          <p:cNvSpPr/>
          <p:nvPr userDrawn="1"/>
        </p:nvSpPr>
        <p:spPr>
          <a:xfrm>
            <a:off x="5486400" y="2419350"/>
            <a:ext cx="3200400" cy="304800"/>
          </a:xfrm>
          <a:prstGeom prst="rect">
            <a:avLst/>
          </a:prstGeom>
          <a:solidFill>
            <a:srgbClr val="CA3202"/>
          </a:solidFill>
          <a:ln>
            <a:solidFill>
              <a:srgbClr val="CA3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1685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4127" y="1457430"/>
            <a:ext cx="2431473" cy="3171720"/>
          </a:xfrm>
        </p:spPr>
        <p:txBody>
          <a:bodyPr anchor="t" anchorCtr="0">
            <a:normAutofit/>
          </a:bodyPr>
          <a:lstStyle>
            <a:lvl1pPr>
              <a:defRPr sz="4000" cap="all" baseline="0"/>
            </a:lvl1pPr>
          </a:lstStyle>
          <a:p>
            <a:r>
              <a:rPr lang="en-US" smtClean="0"/>
              <a:t>Click to edit Master title style</a:t>
            </a:r>
            <a:endParaRPr lang="en-US"/>
          </a:p>
        </p:txBody>
      </p:sp>
      <p:sp>
        <p:nvSpPr>
          <p:cNvPr id="3" name="Rectangle 2"/>
          <p:cNvSpPr/>
          <p:nvPr userDrawn="1"/>
        </p:nvSpPr>
        <p:spPr>
          <a:xfrm>
            <a:off x="0" y="0"/>
            <a:ext cx="381000" cy="1504950"/>
          </a:xfrm>
          <a:prstGeom prst="rect">
            <a:avLst/>
          </a:prstGeom>
          <a:solidFill>
            <a:srgbClr val="CA3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1504950"/>
            <a:ext cx="381000" cy="3638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rot="5400000">
            <a:off x="4388427" y="387927"/>
            <a:ext cx="381000" cy="913014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0"/>
          </p:nvPr>
        </p:nvSpPr>
        <p:spPr>
          <a:xfrm>
            <a:off x="3124200" y="209550"/>
            <a:ext cx="1676400" cy="1219200"/>
          </a:xfrm>
        </p:spPr>
        <p:txBody>
          <a:bodyPr anchor="b" anchorCtr="0">
            <a:noAutofit/>
          </a:bodyPr>
          <a:lstStyle>
            <a:lvl1pPr marL="0" indent="0">
              <a:buNone/>
              <a:defRPr sz="2400">
                <a:solidFill>
                  <a:srgbClr val="CA3202"/>
                </a:solidFill>
              </a:defRPr>
            </a:lvl1pPr>
          </a:lstStyle>
          <a:p>
            <a:pPr lvl="0"/>
            <a:r>
              <a:rPr lang="en-US" dirty="0" smtClean="0"/>
              <a:t>Click to edit Master text styles</a:t>
            </a:r>
          </a:p>
        </p:txBody>
      </p:sp>
      <p:sp>
        <p:nvSpPr>
          <p:cNvPr id="9" name="Text Placeholder 7"/>
          <p:cNvSpPr>
            <a:spLocks noGrp="1"/>
          </p:cNvSpPr>
          <p:nvPr>
            <p:ph type="body" sz="quarter" idx="11"/>
          </p:nvPr>
        </p:nvSpPr>
        <p:spPr>
          <a:xfrm>
            <a:off x="5067300" y="209550"/>
            <a:ext cx="1676400" cy="1219200"/>
          </a:xfrm>
        </p:spPr>
        <p:txBody>
          <a:bodyPr anchor="b" anchorCtr="0">
            <a:noAutofit/>
          </a:bodyPr>
          <a:lstStyle>
            <a:lvl1pPr marL="0" indent="0">
              <a:buNone/>
              <a:defRPr sz="2400">
                <a:solidFill>
                  <a:srgbClr val="CA3202"/>
                </a:solidFill>
              </a:defRPr>
            </a:lvl1pPr>
          </a:lstStyle>
          <a:p>
            <a:pPr lvl="0"/>
            <a:r>
              <a:rPr lang="en-US" dirty="0" smtClean="0"/>
              <a:t>Click to edit Master text styles</a:t>
            </a:r>
          </a:p>
        </p:txBody>
      </p:sp>
      <p:sp>
        <p:nvSpPr>
          <p:cNvPr id="10" name="Text Placeholder 7"/>
          <p:cNvSpPr>
            <a:spLocks noGrp="1"/>
          </p:cNvSpPr>
          <p:nvPr>
            <p:ph type="body" sz="quarter" idx="12"/>
          </p:nvPr>
        </p:nvSpPr>
        <p:spPr>
          <a:xfrm>
            <a:off x="7010400" y="209550"/>
            <a:ext cx="1676400" cy="1219200"/>
          </a:xfrm>
        </p:spPr>
        <p:txBody>
          <a:bodyPr anchor="b" anchorCtr="0">
            <a:noAutofit/>
          </a:bodyPr>
          <a:lstStyle>
            <a:lvl1pPr marL="0" indent="0">
              <a:buNone/>
              <a:defRPr sz="2400">
                <a:solidFill>
                  <a:srgbClr val="CA3202"/>
                </a:solidFill>
              </a:defRPr>
            </a:lvl1pPr>
          </a:lstStyle>
          <a:p>
            <a:pPr lvl="0"/>
            <a:r>
              <a:rPr lang="en-US" dirty="0" smtClean="0"/>
              <a:t>Click to edit Master text styles</a:t>
            </a:r>
          </a:p>
        </p:txBody>
      </p:sp>
      <p:sp>
        <p:nvSpPr>
          <p:cNvPr id="12" name="Text Placeholder 11"/>
          <p:cNvSpPr>
            <a:spLocks noGrp="1"/>
          </p:cNvSpPr>
          <p:nvPr>
            <p:ph type="body" sz="quarter" idx="13"/>
          </p:nvPr>
        </p:nvSpPr>
        <p:spPr>
          <a:xfrm>
            <a:off x="7010400" y="1504950"/>
            <a:ext cx="1676400" cy="3124200"/>
          </a:xfrm>
        </p:spPr>
        <p:txBody>
          <a:bodyPr>
            <a:normAutofit/>
          </a:bodyPr>
          <a:lstStyle>
            <a:lvl1pPr marL="0" indent="0">
              <a:buNone/>
              <a:defRPr sz="1800"/>
            </a:lvl1pPr>
          </a:lstStyle>
          <a:p>
            <a:pPr lvl="0"/>
            <a:r>
              <a:rPr lang="en-US" dirty="0" smtClean="0"/>
              <a:t>Click to edit Master text styles</a:t>
            </a:r>
            <a:endParaRPr lang="en-US" dirty="0"/>
          </a:p>
        </p:txBody>
      </p:sp>
      <p:sp>
        <p:nvSpPr>
          <p:cNvPr id="13" name="Text Placeholder 11"/>
          <p:cNvSpPr>
            <a:spLocks noGrp="1"/>
          </p:cNvSpPr>
          <p:nvPr>
            <p:ph type="body" sz="quarter" idx="14"/>
          </p:nvPr>
        </p:nvSpPr>
        <p:spPr>
          <a:xfrm>
            <a:off x="5029200" y="1504950"/>
            <a:ext cx="1676400" cy="3124200"/>
          </a:xfrm>
        </p:spPr>
        <p:txBody>
          <a:bodyPr>
            <a:normAutofit/>
          </a:bodyPr>
          <a:lstStyle>
            <a:lvl1pPr marL="0" indent="0">
              <a:buNone/>
              <a:defRPr sz="1800"/>
            </a:lvl1pPr>
          </a:lstStyle>
          <a:p>
            <a:pPr lvl="0"/>
            <a:r>
              <a:rPr lang="en-US" dirty="0" smtClean="0"/>
              <a:t>Click to edit Master text styles</a:t>
            </a:r>
            <a:endParaRPr lang="en-US" dirty="0"/>
          </a:p>
        </p:txBody>
      </p:sp>
      <p:sp>
        <p:nvSpPr>
          <p:cNvPr id="14" name="Text Placeholder 11"/>
          <p:cNvSpPr>
            <a:spLocks noGrp="1"/>
          </p:cNvSpPr>
          <p:nvPr>
            <p:ph type="body" sz="quarter" idx="15"/>
          </p:nvPr>
        </p:nvSpPr>
        <p:spPr>
          <a:xfrm>
            <a:off x="3124200" y="1504950"/>
            <a:ext cx="1676400" cy="3124200"/>
          </a:xfrm>
        </p:spPr>
        <p:txBody>
          <a:bodyPr>
            <a:normAutofit/>
          </a:bodyPr>
          <a:lstStyle>
            <a:lvl1pPr marL="0" indent="0">
              <a:buNone/>
              <a:defRPr sz="1800"/>
            </a:lvl1pPr>
          </a:lstStyle>
          <a:p>
            <a:pPr lvl="0"/>
            <a:r>
              <a:rPr lang="en-US" dirty="0" smtClean="0"/>
              <a:t>Click to edit Master text styles</a:t>
            </a:r>
            <a:endParaRPr lang="en-US" dirty="0"/>
          </a:p>
        </p:txBody>
      </p:sp>
      <p:cxnSp>
        <p:nvCxnSpPr>
          <p:cNvPr id="16" name="Straight Connector 15"/>
          <p:cNvCxnSpPr/>
          <p:nvPr userDrawn="1"/>
        </p:nvCxnSpPr>
        <p:spPr>
          <a:xfrm rot="5400000">
            <a:off x="2739390" y="2404110"/>
            <a:ext cx="438912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rot="5400000">
            <a:off x="4682490" y="2404110"/>
            <a:ext cx="438912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9" name="Picture Placeholder 18"/>
          <p:cNvSpPr>
            <a:spLocks noGrp="1"/>
          </p:cNvSpPr>
          <p:nvPr>
            <p:ph type="pic" sz="quarter" idx="16"/>
          </p:nvPr>
        </p:nvSpPr>
        <p:spPr>
          <a:xfrm>
            <a:off x="990600" y="190500"/>
            <a:ext cx="1295400" cy="1123950"/>
          </a:xfrm>
        </p:spPr>
        <p:txBody>
          <a:bodyPr/>
          <a:lstStyle/>
          <a:p>
            <a:endParaRPr lang="en-US"/>
          </a:p>
        </p:txBody>
      </p:sp>
    </p:spTree>
    <p:extLst>
      <p:ext uri="{BB962C8B-B14F-4D97-AF65-F5344CB8AC3E}">
        <p14:creationId xmlns:p14="http://schemas.microsoft.com/office/powerpoint/2010/main" val="15852610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3" name="Text Placeholder 21"/>
          <p:cNvSpPr>
            <a:spLocks noGrp="1"/>
          </p:cNvSpPr>
          <p:nvPr>
            <p:ph type="body" sz="quarter" idx="20"/>
          </p:nvPr>
        </p:nvSpPr>
        <p:spPr>
          <a:xfrm>
            <a:off x="825640" y="3638550"/>
            <a:ext cx="1828800" cy="1828800"/>
          </a:xfrm>
          <a:prstGeom prst="ellipse">
            <a:avLst/>
          </a:prstGeom>
          <a:solidFill>
            <a:schemeClr val="accent3">
              <a:alpha val="74902"/>
            </a:schemeClr>
          </a:solidFill>
        </p:spPr>
        <p:txBody>
          <a:bodyPr anchor="ctr" anchorCtr="0">
            <a:noAutofit/>
          </a:bodyPr>
          <a:lstStyle>
            <a:lvl1pPr marL="0" indent="0" algn="ctr">
              <a:buNone/>
              <a:defRPr sz="2000">
                <a:solidFill>
                  <a:schemeClr val="bg1"/>
                </a:solidFill>
              </a:defRPr>
            </a:lvl1pPr>
          </a:lstStyle>
          <a:p>
            <a:pPr lvl="0"/>
            <a:r>
              <a:rPr lang="en-US" dirty="0" smtClean="0"/>
              <a:t>Click to edit Master text styles</a:t>
            </a:r>
          </a:p>
        </p:txBody>
      </p:sp>
      <p:sp>
        <p:nvSpPr>
          <p:cNvPr id="24" name="Text Placeholder 21"/>
          <p:cNvSpPr>
            <a:spLocks noGrp="1"/>
          </p:cNvSpPr>
          <p:nvPr>
            <p:ph type="body" sz="quarter" idx="21"/>
          </p:nvPr>
        </p:nvSpPr>
        <p:spPr>
          <a:xfrm>
            <a:off x="2438400" y="4171950"/>
            <a:ext cx="1371600" cy="1371600"/>
          </a:xfrm>
          <a:prstGeom prst="ellipse">
            <a:avLst/>
          </a:prstGeom>
          <a:solidFill>
            <a:srgbClr val="FFC000">
              <a:alpha val="74902"/>
            </a:srgbClr>
          </a:solidFill>
        </p:spPr>
        <p:txBody>
          <a:bodyPr anchor="ctr" anchorCtr="0">
            <a:noAutofit/>
          </a:bodyPr>
          <a:lstStyle>
            <a:lvl1pPr marL="0" indent="0" algn="ctr">
              <a:buNone/>
              <a:defRPr sz="2000">
                <a:solidFill>
                  <a:schemeClr val="bg1"/>
                </a:solidFill>
              </a:defRPr>
            </a:lvl1pPr>
          </a:lstStyle>
          <a:p>
            <a:pPr lvl="0"/>
            <a:r>
              <a:rPr lang="en-US" dirty="0" smtClean="0"/>
              <a:t>Click to edit Master text styles</a:t>
            </a:r>
          </a:p>
        </p:txBody>
      </p:sp>
      <p:sp>
        <p:nvSpPr>
          <p:cNvPr id="25" name="Text Placeholder 21"/>
          <p:cNvSpPr>
            <a:spLocks noGrp="1"/>
          </p:cNvSpPr>
          <p:nvPr>
            <p:ph type="body" sz="quarter" idx="22"/>
          </p:nvPr>
        </p:nvSpPr>
        <p:spPr>
          <a:xfrm>
            <a:off x="3581400" y="3181350"/>
            <a:ext cx="2103120" cy="2103120"/>
          </a:xfrm>
          <a:prstGeom prst="ellipse">
            <a:avLst/>
          </a:prstGeom>
          <a:solidFill>
            <a:srgbClr val="0070C0">
              <a:alpha val="74902"/>
            </a:srgbClr>
          </a:solidFill>
        </p:spPr>
        <p:txBody>
          <a:bodyPr anchor="ctr" anchorCtr="0">
            <a:noAutofit/>
          </a:bodyPr>
          <a:lstStyle>
            <a:lvl1pPr marL="0" indent="0" algn="ctr">
              <a:buNone/>
              <a:defRPr sz="2000">
                <a:solidFill>
                  <a:schemeClr val="bg1"/>
                </a:solidFill>
              </a:defRPr>
            </a:lvl1pPr>
          </a:lstStyle>
          <a:p>
            <a:pPr lvl="0"/>
            <a:r>
              <a:rPr lang="en-US" dirty="0" smtClean="0"/>
              <a:t>Click to edit Master text styles</a:t>
            </a:r>
          </a:p>
        </p:txBody>
      </p:sp>
      <p:sp>
        <p:nvSpPr>
          <p:cNvPr id="26" name="Text Placeholder 21"/>
          <p:cNvSpPr>
            <a:spLocks noGrp="1"/>
          </p:cNvSpPr>
          <p:nvPr>
            <p:ph type="body" sz="quarter" idx="23"/>
          </p:nvPr>
        </p:nvSpPr>
        <p:spPr>
          <a:xfrm>
            <a:off x="5410200" y="3771900"/>
            <a:ext cx="1371600" cy="1371600"/>
          </a:xfrm>
          <a:prstGeom prst="ellipse">
            <a:avLst/>
          </a:prstGeom>
          <a:solidFill>
            <a:schemeClr val="tx1">
              <a:lumMod val="75000"/>
              <a:lumOff val="25000"/>
              <a:alpha val="74902"/>
            </a:schemeClr>
          </a:solidFill>
        </p:spPr>
        <p:txBody>
          <a:bodyPr anchor="ctr" anchorCtr="0">
            <a:noAutofit/>
          </a:bodyPr>
          <a:lstStyle>
            <a:lvl1pPr marL="0" indent="0" algn="ctr">
              <a:buNone/>
              <a:defRPr sz="2000">
                <a:solidFill>
                  <a:schemeClr val="bg1"/>
                </a:solidFill>
              </a:defRPr>
            </a:lvl1pPr>
          </a:lstStyle>
          <a:p>
            <a:pPr lvl="0"/>
            <a:r>
              <a:rPr lang="en-US" dirty="0" smtClean="0"/>
              <a:t>Click to edit Master text styles</a:t>
            </a:r>
          </a:p>
        </p:txBody>
      </p:sp>
      <p:sp>
        <p:nvSpPr>
          <p:cNvPr id="27" name="Text Placeholder 21"/>
          <p:cNvSpPr>
            <a:spLocks noGrp="1"/>
          </p:cNvSpPr>
          <p:nvPr>
            <p:ph type="body" sz="quarter" idx="24"/>
          </p:nvPr>
        </p:nvSpPr>
        <p:spPr>
          <a:xfrm>
            <a:off x="6705600" y="3790950"/>
            <a:ext cx="1737360" cy="1737360"/>
          </a:xfrm>
          <a:prstGeom prst="ellipse">
            <a:avLst/>
          </a:prstGeom>
          <a:solidFill>
            <a:schemeClr val="accent5">
              <a:alpha val="74902"/>
            </a:schemeClr>
          </a:solidFill>
        </p:spPr>
        <p:txBody>
          <a:bodyPr anchor="ctr" anchorCtr="0">
            <a:noAutofit/>
          </a:bodyPr>
          <a:lstStyle>
            <a:lvl1pPr marL="0" indent="0" algn="ctr">
              <a:buNone/>
              <a:defRPr sz="2000">
                <a:solidFill>
                  <a:schemeClr val="bg1"/>
                </a:solidFill>
              </a:defRPr>
            </a:lvl1pPr>
          </a:lstStyle>
          <a:p>
            <a:pPr lvl="0"/>
            <a:r>
              <a:rPr lang="en-US" dirty="0" smtClean="0"/>
              <a:t>Click to edit Master text styles</a:t>
            </a:r>
          </a:p>
        </p:txBody>
      </p:sp>
      <p:sp>
        <p:nvSpPr>
          <p:cNvPr id="4" name="Picture Placeholder 3"/>
          <p:cNvSpPr>
            <a:spLocks noGrp="1"/>
          </p:cNvSpPr>
          <p:nvPr>
            <p:ph type="pic" sz="quarter" idx="10"/>
          </p:nvPr>
        </p:nvSpPr>
        <p:spPr>
          <a:xfrm>
            <a:off x="0" y="0"/>
            <a:ext cx="9144000" cy="3943350"/>
          </a:xfrm>
        </p:spPr>
        <p:txBody>
          <a:bodyPr/>
          <a:lstStyle/>
          <a:p>
            <a:endParaRPr lang="en-US"/>
          </a:p>
        </p:txBody>
      </p:sp>
      <p:sp>
        <p:nvSpPr>
          <p:cNvPr id="5" name="Text Placeholder 6"/>
          <p:cNvSpPr>
            <a:spLocks noGrp="1"/>
          </p:cNvSpPr>
          <p:nvPr>
            <p:ph type="body" sz="quarter" idx="11" hasCustomPrompt="1"/>
          </p:nvPr>
        </p:nvSpPr>
        <p:spPr>
          <a:xfrm>
            <a:off x="381000" y="971550"/>
            <a:ext cx="1054240" cy="914400"/>
          </a:xfrm>
        </p:spPr>
        <p:txBody>
          <a:bodyPr>
            <a:noAutofit/>
          </a:bodyPr>
          <a:lstStyle>
            <a:lvl1pPr marL="0" indent="0">
              <a:buNone/>
              <a:defRPr sz="5400">
                <a:solidFill>
                  <a:srgbClr val="FFC000"/>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1</a:t>
            </a:r>
          </a:p>
        </p:txBody>
      </p:sp>
      <p:sp>
        <p:nvSpPr>
          <p:cNvPr id="6" name="Text Placeholder 6"/>
          <p:cNvSpPr>
            <a:spLocks noGrp="1"/>
          </p:cNvSpPr>
          <p:nvPr>
            <p:ph type="body" sz="quarter" idx="12" hasCustomPrompt="1"/>
          </p:nvPr>
        </p:nvSpPr>
        <p:spPr>
          <a:xfrm>
            <a:off x="1625600" y="971550"/>
            <a:ext cx="1054240" cy="914400"/>
          </a:xfrm>
        </p:spPr>
        <p:txBody>
          <a:bodyPr>
            <a:noAutofit/>
          </a:bodyPr>
          <a:lstStyle>
            <a:lvl1pPr marL="0" indent="0">
              <a:buNone/>
              <a:defRPr sz="5400">
                <a:solidFill>
                  <a:srgbClr val="FFC000"/>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2</a:t>
            </a:r>
          </a:p>
        </p:txBody>
      </p:sp>
      <p:sp>
        <p:nvSpPr>
          <p:cNvPr id="7" name="Text Placeholder 6"/>
          <p:cNvSpPr>
            <a:spLocks noGrp="1"/>
          </p:cNvSpPr>
          <p:nvPr>
            <p:ph type="body" sz="quarter" idx="13" hasCustomPrompt="1"/>
          </p:nvPr>
        </p:nvSpPr>
        <p:spPr>
          <a:xfrm>
            <a:off x="2875504" y="971550"/>
            <a:ext cx="1054240" cy="914400"/>
          </a:xfrm>
        </p:spPr>
        <p:txBody>
          <a:bodyPr>
            <a:noAutofit/>
          </a:bodyPr>
          <a:lstStyle>
            <a:lvl1pPr marL="0" indent="0">
              <a:buNone/>
              <a:defRPr sz="5400">
                <a:solidFill>
                  <a:srgbClr val="FFC000"/>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3</a:t>
            </a:r>
          </a:p>
        </p:txBody>
      </p:sp>
      <p:sp>
        <p:nvSpPr>
          <p:cNvPr id="8" name="Text Placeholder 6"/>
          <p:cNvSpPr>
            <a:spLocks noGrp="1"/>
          </p:cNvSpPr>
          <p:nvPr>
            <p:ph type="body" sz="quarter" idx="14" hasCustomPrompt="1"/>
          </p:nvPr>
        </p:nvSpPr>
        <p:spPr>
          <a:xfrm>
            <a:off x="4191000" y="971550"/>
            <a:ext cx="1054240" cy="914400"/>
          </a:xfrm>
        </p:spPr>
        <p:txBody>
          <a:bodyPr>
            <a:noAutofit/>
          </a:bodyPr>
          <a:lstStyle>
            <a:lvl1pPr marL="0" indent="0">
              <a:buNone/>
              <a:defRPr sz="5400">
                <a:solidFill>
                  <a:srgbClr val="FFC000"/>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4</a:t>
            </a:r>
          </a:p>
        </p:txBody>
      </p:sp>
      <p:cxnSp>
        <p:nvCxnSpPr>
          <p:cNvPr id="9" name="Straight Connector 8"/>
          <p:cNvCxnSpPr/>
          <p:nvPr userDrawn="1"/>
        </p:nvCxnSpPr>
        <p:spPr>
          <a:xfrm>
            <a:off x="381000" y="2038350"/>
            <a:ext cx="105424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00200" y="2038350"/>
            <a:ext cx="105424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900904" y="2038350"/>
            <a:ext cx="105424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191000" y="2038350"/>
            <a:ext cx="105424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 Placeholder 17"/>
          <p:cNvSpPr>
            <a:spLocks noGrp="1"/>
          </p:cNvSpPr>
          <p:nvPr>
            <p:ph type="body" sz="quarter" idx="15"/>
          </p:nvPr>
        </p:nvSpPr>
        <p:spPr>
          <a:xfrm>
            <a:off x="381000" y="2190750"/>
            <a:ext cx="1054240" cy="1371600"/>
          </a:xfrm>
        </p:spPr>
        <p:txBody>
          <a:bodyPr>
            <a:noAutofit/>
          </a:bodyPr>
          <a:lstStyle>
            <a:lvl1pPr marL="0" indent="0">
              <a:buNone/>
              <a:defRPr sz="2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sp>
        <p:nvSpPr>
          <p:cNvPr id="14" name="Text Placeholder 17"/>
          <p:cNvSpPr>
            <a:spLocks noGrp="1"/>
          </p:cNvSpPr>
          <p:nvPr>
            <p:ph type="body" sz="quarter" idx="16"/>
          </p:nvPr>
        </p:nvSpPr>
        <p:spPr>
          <a:xfrm>
            <a:off x="1632857" y="2190750"/>
            <a:ext cx="1054240" cy="1371600"/>
          </a:xfrm>
        </p:spPr>
        <p:txBody>
          <a:bodyPr>
            <a:noAutofit/>
          </a:bodyPr>
          <a:lstStyle>
            <a:lvl1pPr marL="0" indent="0">
              <a:buNone/>
              <a:defRPr sz="2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sp>
        <p:nvSpPr>
          <p:cNvPr id="15" name="Text Placeholder 17"/>
          <p:cNvSpPr>
            <a:spLocks noGrp="1"/>
          </p:cNvSpPr>
          <p:nvPr>
            <p:ph type="body" sz="quarter" idx="17"/>
          </p:nvPr>
        </p:nvSpPr>
        <p:spPr>
          <a:xfrm>
            <a:off x="2913464" y="2190750"/>
            <a:ext cx="1054240" cy="1371600"/>
          </a:xfrm>
        </p:spPr>
        <p:txBody>
          <a:bodyPr>
            <a:noAutofit/>
          </a:bodyPr>
          <a:lstStyle>
            <a:lvl1pPr marL="0" indent="0">
              <a:buNone/>
              <a:defRPr sz="2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sp>
        <p:nvSpPr>
          <p:cNvPr id="16" name="Text Placeholder 17"/>
          <p:cNvSpPr>
            <a:spLocks noGrp="1"/>
          </p:cNvSpPr>
          <p:nvPr>
            <p:ph type="body" sz="quarter" idx="18"/>
          </p:nvPr>
        </p:nvSpPr>
        <p:spPr>
          <a:xfrm>
            <a:off x="4203560" y="2190750"/>
            <a:ext cx="1054240" cy="1371600"/>
          </a:xfrm>
        </p:spPr>
        <p:txBody>
          <a:bodyPr>
            <a:noAutofit/>
          </a:bodyPr>
          <a:lstStyle>
            <a:lvl1pPr marL="0" indent="0">
              <a:buNone/>
              <a:defRPr sz="2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1793315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 with sidebar">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3500"/>
          </a:xfrm>
        </p:spPr>
        <p:txBody>
          <a:bodyPr/>
          <a:lstStyle/>
          <a:p>
            <a:endParaRPr lang="en-US"/>
          </a:p>
        </p:txBody>
      </p:sp>
      <p:sp>
        <p:nvSpPr>
          <p:cNvPr id="2" name="Title 1"/>
          <p:cNvSpPr>
            <a:spLocks noGrp="1"/>
          </p:cNvSpPr>
          <p:nvPr>
            <p:ph type="title"/>
          </p:nvPr>
        </p:nvSpPr>
        <p:spPr>
          <a:xfrm>
            <a:off x="5715000" y="0"/>
            <a:ext cx="2971800" cy="5143500"/>
          </a:xfrm>
          <a:solidFill>
            <a:srgbClr val="000000">
              <a:alpha val="65098"/>
            </a:srgbClr>
          </a:solidFill>
        </p:spPr>
        <p:txBody>
          <a:bodyPr lIns="182880" rIns="182880"/>
          <a:lstStyle>
            <a:lvl1pPr algn="ct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884002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ts">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p:nvPr>
        </p:nvSpPr>
        <p:spPr>
          <a:xfrm>
            <a:off x="0" y="0"/>
            <a:ext cx="9144000" cy="1657350"/>
          </a:xfrm>
        </p:spPr>
        <p:txBody>
          <a:bodyPr/>
          <a:lstStyle>
            <a:lvl1pPr marL="0" indent="0">
              <a:buNone/>
              <a:defRPr>
                <a:solidFill>
                  <a:schemeClr val="bg1"/>
                </a:solidFill>
              </a:defRPr>
            </a:lvl1pPr>
          </a:lstStyle>
          <a:p>
            <a:endParaRPr lang="en-US" dirty="0"/>
          </a:p>
        </p:txBody>
      </p:sp>
      <p:sp>
        <p:nvSpPr>
          <p:cNvPr id="7" name="Text Placeholder 6"/>
          <p:cNvSpPr>
            <a:spLocks noGrp="1"/>
          </p:cNvSpPr>
          <p:nvPr>
            <p:ph type="body" sz="quarter" idx="11" hasCustomPrompt="1"/>
          </p:nvPr>
        </p:nvSpPr>
        <p:spPr>
          <a:xfrm>
            <a:off x="533400" y="1809750"/>
            <a:ext cx="1828800" cy="914400"/>
          </a:xfrm>
        </p:spPr>
        <p:txBody>
          <a:bodyPr>
            <a:noAutofit/>
          </a:bodyPr>
          <a:lstStyle>
            <a:lvl1pPr marL="0" indent="0">
              <a:buNone/>
              <a:defRPr sz="7200">
                <a:solidFill>
                  <a:srgbClr val="FFC000"/>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1</a:t>
            </a:r>
          </a:p>
        </p:txBody>
      </p:sp>
      <p:sp>
        <p:nvSpPr>
          <p:cNvPr id="8" name="Text Placeholder 6"/>
          <p:cNvSpPr>
            <a:spLocks noGrp="1"/>
          </p:cNvSpPr>
          <p:nvPr>
            <p:ph type="body" sz="quarter" idx="12" hasCustomPrompt="1"/>
          </p:nvPr>
        </p:nvSpPr>
        <p:spPr>
          <a:xfrm>
            <a:off x="2616200" y="1809750"/>
            <a:ext cx="1828800" cy="914400"/>
          </a:xfrm>
        </p:spPr>
        <p:txBody>
          <a:bodyPr>
            <a:noAutofit/>
          </a:bodyPr>
          <a:lstStyle>
            <a:lvl1pPr marL="0" indent="0">
              <a:buNone/>
              <a:defRPr sz="7200">
                <a:solidFill>
                  <a:srgbClr val="FFC000"/>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2</a:t>
            </a:r>
          </a:p>
        </p:txBody>
      </p:sp>
      <p:sp>
        <p:nvSpPr>
          <p:cNvPr id="9" name="Text Placeholder 6"/>
          <p:cNvSpPr>
            <a:spLocks noGrp="1"/>
          </p:cNvSpPr>
          <p:nvPr>
            <p:ph type="body" sz="quarter" idx="13" hasCustomPrompt="1"/>
          </p:nvPr>
        </p:nvSpPr>
        <p:spPr>
          <a:xfrm>
            <a:off x="4699000" y="1809750"/>
            <a:ext cx="1828800" cy="914400"/>
          </a:xfrm>
        </p:spPr>
        <p:txBody>
          <a:bodyPr>
            <a:noAutofit/>
          </a:bodyPr>
          <a:lstStyle>
            <a:lvl1pPr marL="0" indent="0">
              <a:buNone/>
              <a:defRPr sz="7200">
                <a:solidFill>
                  <a:srgbClr val="FFC000"/>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3</a:t>
            </a:r>
          </a:p>
        </p:txBody>
      </p:sp>
      <p:sp>
        <p:nvSpPr>
          <p:cNvPr id="10" name="Text Placeholder 6"/>
          <p:cNvSpPr>
            <a:spLocks noGrp="1"/>
          </p:cNvSpPr>
          <p:nvPr>
            <p:ph type="body" sz="quarter" idx="14" hasCustomPrompt="1"/>
          </p:nvPr>
        </p:nvSpPr>
        <p:spPr>
          <a:xfrm>
            <a:off x="6781800" y="1809750"/>
            <a:ext cx="1828800" cy="914400"/>
          </a:xfrm>
        </p:spPr>
        <p:txBody>
          <a:bodyPr>
            <a:noAutofit/>
          </a:bodyPr>
          <a:lstStyle>
            <a:lvl1pPr marL="0" indent="0">
              <a:buNone/>
              <a:defRPr sz="7200">
                <a:solidFill>
                  <a:srgbClr val="FFC000"/>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4</a:t>
            </a:r>
          </a:p>
        </p:txBody>
      </p:sp>
      <p:cxnSp>
        <p:nvCxnSpPr>
          <p:cNvPr id="12" name="Straight Connector 11"/>
          <p:cNvCxnSpPr/>
          <p:nvPr userDrawn="1"/>
        </p:nvCxnSpPr>
        <p:spPr>
          <a:xfrm>
            <a:off x="533400" y="2876550"/>
            <a:ext cx="18288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590800" y="2876550"/>
            <a:ext cx="18288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724400" y="2876550"/>
            <a:ext cx="18288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781800" y="2876550"/>
            <a:ext cx="18288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5"/>
          </p:nvPr>
        </p:nvSpPr>
        <p:spPr>
          <a:xfrm>
            <a:off x="533400" y="3028950"/>
            <a:ext cx="1828800" cy="1676400"/>
          </a:xfrm>
        </p:spPr>
        <p:txBody>
          <a:bodyP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sp>
        <p:nvSpPr>
          <p:cNvPr id="19" name="Text Placeholder 17"/>
          <p:cNvSpPr>
            <a:spLocks noGrp="1"/>
          </p:cNvSpPr>
          <p:nvPr>
            <p:ph type="body" sz="quarter" idx="16"/>
          </p:nvPr>
        </p:nvSpPr>
        <p:spPr>
          <a:xfrm>
            <a:off x="2623457" y="3028950"/>
            <a:ext cx="1828800" cy="1676400"/>
          </a:xfrm>
        </p:spPr>
        <p:txBody>
          <a:bodyP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sp>
        <p:nvSpPr>
          <p:cNvPr id="20" name="Text Placeholder 17"/>
          <p:cNvSpPr>
            <a:spLocks noGrp="1"/>
          </p:cNvSpPr>
          <p:nvPr>
            <p:ph type="body" sz="quarter" idx="17"/>
          </p:nvPr>
        </p:nvSpPr>
        <p:spPr>
          <a:xfrm>
            <a:off x="4736960" y="3028950"/>
            <a:ext cx="1828800" cy="1676400"/>
          </a:xfrm>
        </p:spPr>
        <p:txBody>
          <a:bodyP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sp>
        <p:nvSpPr>
          <p:cNvPr id="21" name="Text Placeholder 17"/>
          <p:cNvSpPr>
            <a:spLocks noGrp="1"/>
          </p:cNvSpPr>
          <p:nvPr>
            <p:ph type="body" sz="quarter" idx="18"/>
          </p:nvPr>
        </p:nvSpPr>
        <p:spPr>
          <a:xfrm>
            <a:off x="6794360" y="3028950"/>
            <a:ext cx="1828800" cy="1676400"/>
          </a:xfrm>
        </p:spPr>
        <p:txBody>
          <a:bodyP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8599414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8" name="Rectangle 7"/>
          <p:cNvSpPr/>
          <p:nvPr userDrawn="1"/>
        </p:nvSpPr>
        <p:spPr>
          <a:xfrm>
            <a:off x="0" y="438150"/>
            <a:ext cx="4572000" cy="2362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573675" y="2800350"/>
            <a:ext cx="4572000" cy="2343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9144000" cy="4381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0" y="2800350"/>
            <a:ext cx="9144000" cy="0"/>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rot="5400000">
            <a:off x="2194560" y="2774726"/>
            <a:ext cx="4754880" cy="0"/>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Oval 6"/>
          <p:cNvSpPr/>
          <p:nvPr userDrawn="1"/>
        </p:nvSpPr>
        <p:spPr>
          <a:xfrm>
            <a:off x="4192675" y="2419350"/>
            <a:ext cx="762000" cy="762000"/>
          </a:xfrm>
          <a:prstGeom prst="ellips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 Placeholder 10"/>
          <p:cNvSpPr>
            <a:spLocks noGrp="1"/>
          </p:cNvSpPr>
          <p:nvPr>
            <p:ph type="body" sz="quarter" idx="10"/>
          </p:nvPr>
        </p:nvSpPr>
        <p:spPr>
          <a:xfrm>
            <a:off x="457200" y="686846"/>
            <a:ext cx="3581400" cy="457200"/>
          </a:xfrm>
        </p:spPr>
        <p:txBody>
          <a:bodyPr>
            <a:noAutofit/>
          </a:bodyPr>
          <a:lstStyle>
            <a:lvl1pPr marL="0" indent="0">
              <a:buNone/>
              <a:defRPr sz="2400" b="1"/>
            </a:lvl1pPr>
          </a:lstStyle>
          <a:p>
            <a:pPr lvl="0"/>
            <a:r>
              <a:rPr lang="en-US" dirty="0" smtClean="0"/>
              <a:t>Click to edit Master text styles</a:t>
            </a:r>
          </a:p>
        </p:txBody>
      </p:sp>
      <p:sp>
        <p:nvSpPr>
          <p:cNvPr id="12" name="Text Placeholder 10"/>
          <p:cNvSpPr>
            <a:spLocks noGrp="1"/>
          </p:cNvSpPr>
          <p:nvPr>
            <p:ph type="body" sz="quarter" idx="11"/>
          </p:nvPr>
        </p:nvSpPr>
        <p:spPr>
          <a:xfrm>
            <a:off x="5068975" y="686846"/>
            <a:ext cx="3581400" cy="457200"/>
          </a:xfrm>
        </p:spPr>
        <p:txBody>
          <a:bodyPr>
            <a:noAutofit/>
          </a:bodyPr>
          <a:lstStyle>
            <a:lvl1pPr marL="0" indent="0">
              <a:buNone/>
              <a:defRPr sz="2400" b="1"/>
            </a:lvl1pPr>
          </a:lstStyle>
          <a:p>
            <a:pPr lvl="0"/>
            <a:r>
              <a:rPr lang="en-US" dirty="0" smtClean="0"/>
              <a:t>Click to edit Master text styles</a:t>
            </a:r>
          </a:p>
        </p:txBody>
      </p:sp>
      <p:sp>
        <p:nvSpPr>
          <p:cNvPr id="13" name="Text Placeholder 10"/>
          <p:cNvSpPr>
            <a:spLocks noGrp="1"/>
          </p:cNvSpPr>
          <p:nvPr>
            <p:ph type="body" sz="quarter" idx="12"/>
          </p:nvPr>
        </p:nvSpPr>
        <p:spPr>
          <a:xfrm>
            <a:off x="495300" y="3085054"/>
            <a:ext cx="3581400" cy="457200"/>
          </a:xfrm>
        </p:spPr>
        <p:txBody>
          <a:bodyPr>
            <a:noAutofit/>
          </a:bodyPr>
          <a:lstStyle>
            <a:lvl1pPr marL="0" indent="0">
              <a:buNone/>
              <a:defRPr sz="2400" b="1"/>
            </a:lvl1pPr>
          </a:lstStyle>
          <a:p>
            <a:pPr lvl="0"/>
            <a:r>
              <a:rPr lang="en-US" dirty="0" smtClean="0"/>
              <a:t>Click to edit Master text styles</a:t>
            </a:r>
          </a:p>
        </p:txBody>
      </p:sp>
      <p:sp>
        <p:nvSpPr>
          <p:cNvPr id="14" name="Text Placeholder 10"/>
          <p:cNvSpPr>
            <a:spLocks noGrp="1"/>
          </p:cNvSpPr>
          <p:nvPr>
            <p:ph type="body" sz="quarter" idx="13"/>
          </p:nvPr>
        </p:nvSpPr>
        <p:spPr>
          <a:xfrm>
            <a:off x="5107075" y="3085054"/>
            <a:ext cx="3581400" cy="457200"/>
          </a:xfrm>
        </p:spPr>
        <p:txBody>
          <a:bodyPr>
            <a:noAutofit/>
          </a:bodyPr>
          <a:lstStyle>
            <a:lvl1pPr marL="0" indent="0">
              <a:buNone/>
              <a:defRPr sz="2400" b="1"/>
            </a:lvl1pPr>
          </a:lstStyle>
          <a:p>
            <a:pPr lvl="0"/>
            <a:r>
              <a:rPr lang="en-US" dirty="0" smtClean="0"/>
              <a:t>Click to edit Master text styles</a:t>
            </a:r>
          </a:p>
        </p:txBody>
      </p:sp>
      <p:sp>
        <p:nvSpPr>
          <p:cNvPr id="16" name="Text Placeholder 15"/>
          <p:cNvSpPr>
            <a:spLocks noGrp="1"/>
          </p:cNvSpPr>
          <p:nvPr>
            <p:ph type="body" sz="quarter" idx="14"/>
          </p:nvPr>
        </p:nvSpPr>
        <p:spPr>
          <a:xfrm>
            <a:off x="457200" y="1296446"/>
            <a:ext cx="3581400" cy="1219200"/>
          </a:xfrm>
        </p:spPr>
        <p:txBody>
          <a:bodyPr>
            <a:normAutofit/>
          </a:bodyPr>
          <a:lstStyle>
            <a:lvl1pPr marL="0" indent="0">
              <a:buNone/>
              <a:defRPr sz="2000" i="1"/>
            </a:lvl1pPr>
          </a:lstStyle>
          <a:p>
            <a:pPr lvl="0"/>
            <a:r>
              <a:rPr lang="en-US" dirty="0" smtClean="0"/>
              <a:t>Click to edit Master text styles</a:t>
            </a:r>
          </a:p>
        </p:txBody>
      </p:sp>
      <p:sp>
        <p:nvSpPr>
          <p:cNvPr id="17" name="Text Placeholder 15"/>
          <p:cNvSpPr>
            <a:spLocks noGrp="1"/>
          </p:cNvSpPr>
          <p:nvPr>
            <p:ph type="body" sz="quarter" idx="15"/>
          </p:nvPr>
        </p:nvSpPr>
        <p:spPr>
          <a:xfrm>
            <a:off x="5068975" y="1296446"/>
            <a:ext cx="3581400" cy="1219200"/>
          </a:xfrm>
        </p:spPr>
        <p:txBody>
          <a:bodyPr>
            <a:normAutofit/>
          </a:bodyPr>
          <a:lstStyle>
            <a:lvl1pPr marL="0" indent="0">
              <a:buNone/>
              <a:defRPr sz="2000" i="1"/>
            </a:lvl1pPr>
          </a:lstStyle>
          <a:p>
            <a:pPr lvl="0"/>
            <a:r>
              <a:rPr lang="en-US" dirty="0" smtClean="0"/>
              <a:t>Click to edit Master text styles</a:t>
            </a:r>
          </a:p>
        </p:txBody>
      </p:sp>
      <p:sp>
        <p:nvSpPr>
          <p:cNvPr id="18" name="Text Placeholder 15"/>
          <p:cNvSpPr>
            <a:spLocks noGrp="1"/>
          </p:cNvSpPr>
          <p:nvPr>
            <p:ph type="body" sz="quarter" idx="16"/>
          </p:nvPr>
        </p:nvSpPr>
        <p:spPr>
          <a:xfrm>
            <a:off x="495300" y="3704493"/>
            <a:ext cx="3581400" cy="1219200"/>
          </a:xfrm>
        </p:spPr>
        <p:txBody>
          <a:bodyPr>
            <a:normAutofit/>
          </a:bodyPr>
          <a:lstStyle>
            <a:lvl1pPr marL="0" indent="0">
              <a:buNone/>
              <a:defRPr sz="2000" i="1"/>
            </a:lvl1pPr>
          </a:lstStyle>
          <a:p>
            <a:pPr lvl="0"/>
            <a:r>
              <a:rPr lang="en-US" dirty="0" smtClean="0"/>
              <a:t>Click to edit Master text styles</a:t>
            </a:r>
          </a:p>
        </p:txBody>
      </p:sp>
      <p:sp>
        <p:nvSpPr>
          <p:cNvPr id="19" name="Text Placeholder 15"/>
          <p:cNvSpPr>
            <a:spLocks noGrp="1"/>
          </p:cNvSpPr>
          <p:nvPr>
            <p:ph type="body" sz="quarter" idx="17"/>
          </p:nvPr>
        </p:nvSpPr>
        <p:spPr>
          <a:xfrm>
            <a:off x="5107075" y="3704493"/>
            <a:ext cx="3581400" cy="1219200"/>
          </a:xfrm>
        </p:spPr>
        <p:txBody>
          <a:bodyPr>
            <a:normAutofit/>
          </a:bodyPr>
          <a:lstStyle>
            <a:lvl1pPr marL="0" indent="0">
              <a:buNone/>
              <a:defRPr sz="2000" i="1"/>
            </a:lvl1pPr>
          </a:lstStyle>
          <a:p>
            <a:pPr lvl="0"/>
            <a:r>
              <a:rPr lang="en-US" dirty="0" smtClean="0"/>
              <a:t>Click to edit Master text styles</a:t>
            </a:r>
          </a:p>
        </p:txBody>
      </p:sp>
    </p:spTree>
    <p:extLst>
      <p:ext uri="{BB962C8B-B14F-4D97-AF65-F5344CB8AC3E}">
        <p14:creationId xmlns:p14="http://schemas.microsoft.com/office/powerpoint/2010/main" val="228811143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Rectangle 2"/>
          <p:cNvSpPr/>
          <p:nvPr userDrawn="1"/>
        </p:nvSpPr>
        <p:spPr>
          <a:xfrm>
            <a:off x="0" y="0"/>
            <a:ext cx="9144000" cy="1276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57200" y="205978"/>
            <a:ext cx="8229600" cy="857250"/>
          </a:xfrm>
        </p:spPr>
        <p:txBody>
          <a:bodyPr/>
          <a:lstStyle>
            <a:lvl1pPr>
              <a:defRPr>
                <a:solidFill>
                  <a:schemeClr val="bg1"/>
                </a:solidFill>
              </a:defRPr>
            </a:lvl1pPr>
          </a:lstStyle>
          <a:p>
            <a:r>
              <a:rPr lang="en-US" dirty="0" smtClean="0"/>
              <a:t>Click to edit Master title style</a:t>
            </a:r>
            <a:endParaRPr lang="en-US" dirty="0"/>
          </a:p>
        </p:txBody>
      </p:sp>
      <p:sp>
        <p:nvSpPr>
          <p:cNvPr id="5" name="Picture Placeholder 4"/>
          <p:cNvSpPr>
            <a:spLocks noGrp="1" noChangeAspect="1"/>
          </p:cNvSpPr>
          <p:nvPr>
            <p:ph type="pic" sz="quarter" idx="10"/>
          </p:nvPr>
        </p:nvSpPr>
        <p:spPr>
          <a:xfrm>
            <a:off x="457200" y="1504950"/>
            <a:ext cx="1920240" cy="1920240"/>
          </a:xfrm>
        </p:spPr>
        <p:txBody>
          <a:bodyPr/>
          <a:lstStyle>
            <a:lvl1pPr marL="0" indent="0">
              <a:buNone/>
              <a:defRPr/>
            </a:lvl1pPr>
          </a:lstStyle>
          <a:p>
            <a:endParaRPr lang="en-US" dirty="0"/>
          </a:p>
        </p:txBody>
      </p:sp>
      <p:sp>
        <p:nvSpPr>
          <p:cNvPr id="6" name="Picture Placeholder 4"/>
          <p:cNvSpPr>
            <a:spLocks noGrp="1" noChangeAspect="1"/>
          </p:cNvSpPr>
          <p:nvPr>
            <p:ph type="pic" sz="quarter" idx="11"/>
          </p:nvPr>
        </p:nvSpPr>
        <p:spPr>
          <a:xfrm>
            <a:off x="2560320" y="1504950"/>
            <a:ext cx="1920240" cy="1920240"/>
          </a:xfrm>
        </p:spPr>
        <p:txBody>
          <a:bodyPr/>
          <a:lstStyle>
            <a:lvl1pPr marL="0" indent="0">
              <a:buNone/>
              <a:defRPr/>
            </a:lvl1pPr>
          </a:lstStyle>
          <a:p>
            <a:endParaRPr lang="en-US" dirty="0"/>
          </a:p>
        </p:txBody>
      </p:sp>
      <p:sp>
        <p:nvSpPr>
          <p:cNvPr id="7" name="Picture Placeholder 4"/>
          <p:cNvSpPr>
            <a:spLocks noGrp="1" noChangeAspect="1"/>
          </p:cNvSpPr>
          <p:nvPr>
            <p:ph type="pic" sz="quarter" idx="12"/>
          </p:nvPr>
        </p:nvSpPr>
        <p:spPr>
          <a:xfrm>
            <a:off x="4663440" y="1504950"/>
            <a:ext cx="1920240" cy="1920240"/>
          </a:xfrm>
        </p:spPr>
        <p:txBody>
          <a:bodyPr/>
          <a:lstStyle>
            <a:lvl1pPr marL="0" indent="0">
              <a:buNone/>
              <a:defRPr/>
            </a:lvl1pPr>
          </a:lstStyle>
          <a:p>
            <a:endParaRPr lang="en-US" dirty="0"/>
          </a:p>
        </p:txBody>
      </p:sp>
      <p:sp>
        <p:nvSpPr>
          <p:cNvPr id="8" name="Picture Placeholder 4"/>
          <p:cNvSpPr>
            <a:spLocks noGrp="1" noChangeAspect="1"/>
          </p:cNvSpPr>
          <p:nvPr>
            <p:ph type="pic" sz="quarter" idx="13"/>
          </p:nvPr>
        </p:nvSpPr>
        <p:spPr>
          <a:xfrm>
            <a:off x="6766560" y="1504950"/>
            <a:ext cx="1920240" cy="1920240"/>
          </a:xfrm>
        </p:spPr>
        <p:txBody>
          <a:bodyPr/>
          <a:lstStyle>
            <a:lvl1pPr marL="0" indent="0">
              <a:buNone/>
              <a:defRPr/>
            </a:lvl1pPr>
          </a:lstStyle>
          <a:p>
            <a:endParaRPr lang="en-US" dirty="0"/>
          </a:p>
        </p:txBody>
      </p:sp>
      <p:cxnSp>
        <p:nvCxnSpPr>
          <p:cNvPr id="10" name="Straight Connector 9"/>
          <p:cNvCxnSpPr/>
          <p:nvPr userDrawn="1"/>
        </p:nvCxnSpPr>
        <p:spPr>
          <a:xfrm rot="5400000">
            <a:off x="868680" y="3105150"/>
            <a:ext cx="3200400"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2971800" y="3105150"/>
            <a:ext cx="3200400"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5400000">
            <a:off x="5074920" y="3105150"/>
            <a:ext cx="3200400"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457200" y="3562350"/>
            <a:ext cx="1920240" cy="1143000"/>
          </a:xfrm>
        </p:spPr>
        <p:txBody>
          <a:bodyPr>
            <a:noAutofit/>
          </a:bodyPr>
          <a:lstStyle>
            <a:lvl1pPr marL="0" indent="0">
              <a:buNone/>
              <a:defRPr sz="2400"/>
            </a:lvl1pPr>
          </a:lstStyle>
          <a:p>
            <a:pPr lvl="0"/>
            <a:r>
              <a:rPr lang="en-US" dirty="0" smtClean="0"/>
              <a:t>Click to edit Master text styles</a:t>
            </a:r>
            <a:endParaRPr lang="en-US" dirty="0"/>
          </a:p>
        </p:txBody>
      </p:sp>
      <p:sp>
        <p:nvSpPr>
          <p:cNvPr id="16" name="Text Placeholder 13"/>
          <p:cNvSpPr>
            <a:spLocks noGrp="1"/>
          </p:cNvSpPr>
          <p:nvPr>
            <p:ph type="body" sz="quarter" idx="15"/>
          </p:nvPr>
        </p:nvSpPr>
        <p:spPr>
          <a:xfrm>
            <a:off x="2560320" y="3562350"/>
            <a:ext cx="1920240" cy="1143000"/>
          </a:xfrm>
        </p:spPr>
        <p:txBody>
          <a:bodyPr>
            <a:noAutofit/>
          </a:bodyPr>
          <a:lstStyle>
            <a:lvl1pPr marL="0" indent="0">
              <a:buNone/>
              <a:defRPr sz="2400"/>
            </a:lvl1pPr>
          </a:lstStyle>
          <a:p>
            <a:pPr lvl="0"/>
            <a:r>
              <a:rPr lang="en-US" dirty="0" smtClean="0"/>
              <a:t>Click to edit Master text styles</a:t>
            </a:r>
            <a:endParaRPr lang="en-US" dirty="0"/>
          </a:p>
        </p:txBody>
      </p:sp>
      <p:sp>
        <p:nvSpPr>
          <p:cNvPr id="17" name="Text Placeholder 13"/>
          <p:cNvSpPr>
            <a:spLocks noGrp="1"/>
          </p:cNvSpPr>
          <p:nvPr>
            <p:ph type="body" sz="quarter" idx="16"/>
          </p:nvPr>
        </p:nvSpPr>
        <p:spPr>
          <a:xfrm>
            <a:off x="4663440" y="3562350"/>
            <a:ext cx="1920240" cy="1143000"/>
          </a:xfrm>
        </p:spPr>
        <p:txBody>
          <a:bodyPr>
            <a:noAutofit/>
          </a:bodyPr>
          <a:lstStyle>
            <a:lvl1pPr marL="0" indent="0">
              <a:buNone/>
              <a:defRPr sz="2400"/>
            </a:lvl1pPr>
          </a:lstStyle>
          <a:p>
            <a:pPr lvl="0"/>
            <a:r>
              <a:rPr lang="en-US" dirty="0" smtClean="0"/>
              <a:t>Click to edit Master text styles</a:t>
            </a:r>
            <a:endParaRPr lang="en-US" dirty="0"/>
          </a:p>
        </p:txBody>
      </p:sp>
      <p:sp>
        <p:nvSpPr>
          <p:cNvPr id="18" name="Text Placeholder 13"/>
          <p:cNvSpPr>
            <a:spLocks noGrp="1"/>
          </p:cNvSpPr>
          <p:nvPr>
            <p:ph type="body" sz="quarter" idx="17"/>
          </p:nvPr>
        </p:nvSpPr>
        <p:spPr>
          <a:xfrm>
            <a:off x="6766560" y="3562350"/>
            <a:ext cx="1920240" cy="1143000"/>
          </a:xfrm>
        </p:spPr>
        <p:txBody>
          <a:bodyPr>
            <a:noAutofit/>
          </a:bodyPr>
          <a:lstStyle>
            <a:lvl1pPr marL="0" indent="0">
              <a:buNone/>
              <a:defRPr sz="2400"/>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15423678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papers">
    <p:spTree>
      <p:nvGrpSpPr>
        <p:cNvPr id="1" name=""/>
        <p:cNvGrpSpPr/>
        <p:nvPr/>
      </p:nvGrpSpPr>
      <p:grpSpPr>
        <a:xfrm>
          <a:off x="0" y="0"/>
          <a:ext cx="0" cy="0"/>
          <a:chOff x="0" y="0"/>
          <a:chExt cx="0" cy="0"/>
        </a:xfrm>
      </p:grpSpPr>
      <p:sp>
        <p:nvSpPr>
          <p:cNvPr id="19" name="Rectangle 18"/>
          <p:cNvSpPr/>
          <p:nvPr userDrawn="1"/>
        </p:nvSpPr>
        <p:spPr>
          <a:xfrm>
            <a:off x="0" y="0"/>
            <a:ext cx="9144000"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a:grpSpLocks noChangeAspect="1"/>
          </p:cNvGrpSpPr>
          <p:nvPr userDrawn="1"/>
        </p:nvGrpSpPr>
        <p:grpSpPr>
          <a:xfrm>
            <a:off x="1928613" y="228599"/>
            <a:ext cx="2926080" cy="3798153"/>
            <a:chOff x="2082800" y="142875"/>
            <a:chExt cx="4678363" cy="6904038"/>
          </a:xfrm>
        </p:grpSpPr>
        <p:grpSp>
          <p:nvGrpSpPr>
            <p:cNvPr id="4" name="Group 2"/>
            <p:cNvGrpSpPr>
              <a:grpSpLocks/>
            </p:cNvGrpSpPr>
            <p:nvPr/>
          </p:nvGrpSpPr>
          <p:grpSpPr bwMode="auto">
            <a:xfrm rot="-126797">
              <a:off x="2130425" y="5586413"/>
              <a:ext cx="4630738" cy="1460500"/>
              <a:chOff x="683" y="2983"/>
              <a:chExt cx="4314" cy="1625"/>
            </a:xfrm>
          </p:grpSpPr>
          <p:pic>
            <p:nvPicPr>
              <p:cNvPr id="7" name="Picture 3" descr="straightShado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43773" flipH="1">
                <a:off x="683" y="2983"/>
                <a:ext cx="4314" cy="1625"/>
              </a:xfrm>
              <a:prstGeom prst="rect">
                <a:avLst/>
              </a:prstGeom>
              <a:noFill/>
              <a:ln w="9525">
                <a:noFill/>
                <a:miter lim="800000"/>
                <a:headEnd/>
                <a:tailEnd/>
              </a:ln>
            </p:spPr>
          </p:pic>
          <p:pic>
            <p:nvPicPr>
              <p:cNvPr id="8" name="Picture 4" descr="straightShado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43773">
                <a:off x="683" y="2983"/>
                <a:ext cx="4314" cy="1625"/>
              </a:xfrm>
              <a:prstGeom prst="rect">
                <a:avLst/>
              </a:prstGeom>
              <a:noFill/>
              <a:ln w="9525">
                <a:noFill/>
                <a:miter lim="800000"/>
                <a:headEnd/>
                <a:tailEnd/>
              </a:ln>
            </p:spPr>
          </p:pic>
        </p:grpSp>
        <p:pic>
          <p:nvPicPr>
            <p:cNvPr id="5" name="Picture 10"/>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082800" y="420827"/>
              <a:ext cx="4662488" cy="6033808"/>
            </a:xfrm>
            <a:prstGeom prst="rect">
              <a:avLst/>
            </a:prstGeom>
            <a:noFill/>
            <a:ln w="9525">
              <a:noFill/>
              <a:miter lim="800000"/>
              <a:headEnd/>
              <a:tailEnd/>
            </a:ln>
          </p:spPr>
        </p:pic>
        <p:pic>
          <p:nvPicPr>
            <p:cNvPr id="6" name="Picture 8" descr="red_pushpin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79900" y="142875"/>
              <a:ext cx="542925" cy="792163"/>
            </a:xfrm>
            <a:prstGeom prst="rect">
              <a:avLst/>
            </a:prstGeom>
            <a:noFill/>
            <a:ln w="9525">
              <a:noFill/>
              <a:miter lim="800000"/>
              <a:headEnd/>
              <a:tailEnd/>
            </a:ln>
          </p:spPr>
        </p:pic>
      </p:grpSp>
      <p:grpSp>
        <p:nvGrpSpPr>
          <p:cNvPr id="9" name="Group 8"/>
          <p:cNvGrpSpPr>
            <a:grpSpLocks noChangeAspect="1"/>
          </p:cNvGrpSpPr>
          <p:nvPr userDrawn="1"/>
        </p:nvGrpSpPr>
        <p:grpSpPr>
          <a:xfrm>
            <a:off x="5455920" y="228599"/>
            <a:ext cx="2926080" cy="3798153"/>
            <a:chOff x="2082800" y="142875"/>
            <a:chExt cx="4678363" cy="6904038"/>
          </a:xfrm>
        </p:grpSpPr>
        <p:grpSp>
          <p:nvGrpSpPr>
            <p:cNvPr id="10" name="Group 2"/>
            <p:cNvGrpSpPr>
              <a:grpSpLocks/>
            </p:cNvGrpSpPr>
            <p:nvPr/>
          </p:nvGrpSpPr>
          <p:grpSpPr bwMode="auto">
            <a:xfrm rot="-126797">
              <a:off x="2130425" y="5586413"/>
              <a:ext cx="4630738" cy="1460500"/>
              <a:chOff x="683" y="2983"/>
              <a:chExt cx="4314" cy="1625"/>
            </a:xfrm>
          </p:grpSpPr>
          <p:pic>
            <p:nvPicPr>
              <p:cNvPr id="13" name="Picture 3" descr="straightShado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43773" flipH="1">
                <a:off x="683" y="2983"/>
                <a:ext cx="4314" cy="1625"/>
              </a:xfrm>
              <a:prstGeom prst="rect">
                <a:avLst/>
              </a:prstGeom>
              <a:noFill/>
              <a:ln w="9525">
                <a:noFill/>
                <a:miter lim="800000"/>
                <a:headEnd/>
                <a:tailEnd/>
              </a:ln>
            </p:spPr>
          </p:pic>
          <p:pic>
            <p:nvPicPr>
              <p:cNvPr id="14" name="Picture 4" descr="straightShado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43773">
                <a:off x="683" y="2983"/>
                <a:ext cx="4314" cy="1625"/>
              </a:xfrm>
              <a:prstGeom prst="rect">
                <a:avLst/>
              </a:prstGeom>
              <a:noFill/>
              <a:ln w="9525">
                <a:noFill/>
                <a:miter lim="800000"/>
                <a:headEnd/>
                <a:tailEnd/>
              </a:ln>
            </p:spPr>
          </p:pic>
        </p:grpSp>
        <p:pic>
          <p:nvPicPr>
            <p:cNvPr id="11" name="Picture 10"/>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082800" y="420827"/>
              <a:ext cx="4662488" cy="6033808"/>
            </a:xfrm>
            <a:prstGeom prst="rect">
              <a:avLst/>
            </a:prstGeom>
            <a:noFill/>
            <a:ln w="9525">
              <a:noFill/>
              <a:miter lim="800000"/>
              <a:headEnd/>
              <a:tailEnd/>
            </a:ln>
          </p:spPr>
        </p:pic>
        <p:pic>
          <p:nvPicPr>
            <p:cNvPr id="12" name="Picture 8" descr="red_pushpin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79900" y="142875"/>
              <a:ext cx="542925" cy="792163"/>
            </a:xfrm>
            <a:prstGeom prst="rect">
              <a:avLst/>
            </a:prstGeom>
            <a:noFill/>
            <a:ln w="9525">
              <a:noFill/>
              <a:miter lim="800000"/>
              <a:headEnd/>
              <a:tailEnd/>
            </a:ln>
          </p:spPr>
        </p:pic>
      </p:grpSp>
      <p:sp>
        <p:nvSpPr>
          <p:cNvPr id="21" name="Text Placeholder 20"/>
          <p:cNvSpPr>
            <a:spLocks noGrp="1"/>
          </p:cNvSpPr>
          <p:nvPr>
            <p:ph type="body" sz="quarter" idx="10"/>
          </p:nvPr>
        </p:nvSpPr>
        <p:spPr>
          <a:xfrm rot="16200000">
            <a:off x="-2037195" y="1881908"/>
            <a:ext cx="5149850" cy="1352550"/>
          </a:xfrm>
        </p:spPr>
        <p:txBody>
          <a:bodyPr>
            <a:noAutofit/>
          </a:bodyPr>
          <a:lstStyle>
            <a:lvl1pPr marL="0" indent="0" algn="ctr">
              <a:buNone/>
              <a:defRPr sz="6000">
                <a:solidFill>
                  <a:schemeClr val="bg1"/>
                </a:solidFill>
              </a:defRPr>
            </a:lvl1pPr>
          </a:lstStyle>
          <a:p>
            <a:pPr lvl="0"/>
            <a:r>
              <a:rPr lang="en-US" dirty="0" smtClean="0"/>
              <a:t>Click to edit Master text styles</a:t>
            </a:r>
          </a:p>
        </p:txBody>
      </p:sp>
      <p:sp>
        <p:nvSpPr>
          <p:cNvPr id="23" name="Text Placeholder 22"/>
          <p:cNvSpPr>
            <a:spLocks noGrp="1"/>
          </p:cNvSpPr>
          <p:nvPr>
            <p:ph type="body" sz="quarter" idx="11"/>
          </p:nvPr>
        </p:nvSpPr>
        <p:spPr>
          <a:xfrm>
            <a:off x="1928813" y="3943350"/>
            <a:ext cx="6443258" cy="990600"/>
          </a:xfrm>
        </p:spPr>
        <p:txBody>
          <a:bodyPr anchor="ctr" anchorCtr="0">
            <a:normAutofit/>
          </a:bodyPr>
          <a:lstStyle>
            <a:lvl1pPr marL="0" indent="0">
              <a:buNone/>
              <a:defRPr sz="2800">
                <a:solidFill>
                  <a:srgbClr val="FFC000"/>
                </a:solidFill>
              </a:defRPr>
            </a:lvl1pPr>
          </a:lstStyle>
          <a:p>
            <a:pPr lvl="0"/>
            <a:r>
              <a:rPr lang="en-US" dirty="0" smtClean="0"/>
              <a:t>Click to edit Master text styles</a:t>
            </a:r>
          </a:p>
        </p:txBody>
      </p:sp>
      <p:sp>
        <p:nvSpPr>
          <p:cNvPr id="25" name="Text Placeholder 24"/>
          <p:cNvSpPr>
            <a:spLocks noGrp="1"/>
          </p:cNvSpPr>
          <p:nvPr>
            <p:ph type="body" sz="quarter" idx="12"/>
          </p:nvPr>
        </p:nvSpPr>
        <p:spPr>
          <a:xfrm>
            <a:off x="2199409" y="742950"/>
            <a:ext cx="2362200" cy="2667000"/>
          </a:xfrm>
        </p:spPr>
        <p:txBody>
          <a:bodyPr>
            <a:normAutofit/>
          </a:bodyPr>
          <a:lstStyle>
            <a:lvl1pPr marL="0" indent="0">
              <a:buNone/>
              <a:defRPr sz="2800"/>
            </a:lvl1pPr>
          </a:lstStyle>
          <a:p>
            <a:pPr lvl="0"/>
            <a:r>
              <a:rPr lang="en-US" dirty="0" smtClean="0"/>
              <a:t>Click to edit Master text styles</a:t>
            </a:r>
          </a:p>
        </p:txBody>
      </p:sp>
      <p:sp>
        <p:nvSpPr>
          <p:cNvPr id="26" name="Text Placeholder 24"/>
          <p:cNvSpPr>
            <a:spLocks noGrp="1"/>
          </p:cNvSpPr>
          <p:nvPr>
            <p:ph type="body" sz="quarter" idx="13"/>
          </p:nvPr>
        </p:nvSpPr>
        <p:spPr>
          <a:xfrm>
            <a:off x="5732895" y="742950"/>
            <a:ext cx="2362200" cy="2667000"/>
          </a:xfrm>
        </p:spPr>
        <p:txBody>
          <a:bodyPr>
            <a:normAutofit/>
          </a:bodyPr>
          <a:lstStyle>
            <a:lvl1pPr marL="0" indent="0">
              <a:buNone/>
              <a:defRPr sz="2800"/>
            </a:lvl1pPr>
          </a:lstStyle>
          <a:p>
            <a:pPr lvl="0"/>
            <a:r>
              <a:rPr lang="en-US" dirty="0" smtClean="0"/>
              <a:t>Click to edit Master text styles</a:t>
            </a:r>
          </a:p>
        </p:txBody>
      </p:sp>
    </p:spTree>
    <p:extLst>
      <p:ext uri="{BB962C8B-B14F-4D97-AF65-F5344CB8AC3E}">
        <p14:creationId xmlns:p14="http://schemas.microsoft.com/office/powerpoint/2010/main" val="42569115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05978"/>
            <a:ext cx="8229600" cy="857250"/>
          </a:xfrm>
        </p:spPr>
        <p:txBody>
          <a:bodyPr/>
          <a:lstStyle>
            <a:lvl1pPr>
              <a:defRPr>
                <a:solidFill>
                  <a:schemeClr val="tx1"/>
                </a:solidFill>
              </a:defRPr>
            </a:lvl1pPr>
          </a:lstStyle>
          <a:p>
            <a:r>
              <a:rPr lang="en-US" smtClean="0"/>
              <a:t>Click to edit Master title style</a:t>
            </a:r>
            <a:endParaRPr lang="en-US"/>
          </a:p>
        </p:txBody>
      </p:sp>
      <p:sp>
        <p:nvSpPr>
          <p:cNvPr id="7" name="Content Placeholder 2"/>
          <p:cNvSpPr>
            <a:spLocks noGrp="1"/>
          </p:cNvSpPr>
          <p:nvPr>
            <p:ph idx="1"/>
          </p:nvPr>
        </p:nvSpPr>
        <p:spPr>
          <a:xfrm>
            <a:off x="457200" y="1200151"/>
            <a:ext cx="8229600" cy="3394472"/>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458196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paper">
    <p:spTree>
      <p:nvGrpSpPr>
        <p:cNvPr id="1" name=""/>
        <p:cNvGrpSpPr/>
        <p:nvPr/>
      </p:nvGrpSpPr>
      <p:grpSpPr>
        <a:xfrm>
          <a:off x="0" y="0"/>
          <a:ext cx="0" cy="0"/>
          <a:chOff x="0" y="0"/>
          <a:chExt cx="0" cy="0"/>
        </a:xfrm>
      </p:grpSpPr>
      <p:sp>
        <p:nvSpPr>
          <p:cNvPr id="19" name="Rectangle 18"/>
          <p:cNvSpPr/>
          <p:nvPr userDrawn="1"/>
        </p:nvSpPr>
        <p:spPr>
          <a:xfrm>
            <a:off x="0" y="0"/>
            <a:ext cx="9144000"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a:grpSpLocks noChangeAspect="1"/>
          </p:cNvGrpSpPr>
          <p:nvPr userDrawn="1"/>
        </p:nvGrpSpPr>
        <p:grpSpPr>
          <a:xfrm>
            <a:off x="4572000" y="165410"/>
            <a:ext cx="3601540" cy="5079204"/>
            <a:chOff x="2082800" y="142875"/>
            <a:chExt cx="4678363" cy="6904038"/>
          </a:xfrm>
        </p:grpSpPr>
        <p:grpSp>
          <p:nvGrpSpPr>
            <p:cNvPr id="4" name="Group 2"/>
            <p:cNvGrpSpPr>
              <a:grpSpLocks/>
            </p:cNvGrpSpPr>
            <p:nvPr/>
          </p:nvGrpSpPr>
          <p:grpSpPr bwMode="auto">
            <a:xfrm rot="-126797">
              <a:off x="2130425" y="5586413"/>
              <a:ext cx="4630738" cy="1460500"/>
              <a:chOff x="683" y="2983"/>
              <a:chExt cx="4314" cy="1625"/>
            </a:xfrm>
          </p:grpSpPr>
          <p:pic>
            <p:nvPicPr>
              <p:cNvPr id="7" name="Picture 3" descr="straightShado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43773" flipH="1">
                <a:off x="683" y="2983"/>
                <a:ext cx="4314" cy="1625"/>
              </a:xfrm>
              <a:prstGeom prst="rect">
                <a:avLst/>
              </a:prstGeom>
              <a:noFill/>
              <a:ln w="9525">
                <a:noFill/>
                <a:miter lim="800000"/>
                <a:headEnd/>
                <a:tailEnd/>
              </a:ln>
            </p:spPr>
          </p:pic>
          <p:pic>
            <p:nvPicPr>
              <p:cNvPr id="8" name="Picture 4" descr="straightShado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43773">
                <a:off x="683" y="2983"/>
                <a:ext cx="4314" cy="1625"/>
              </a:xfrm>
              <a:prstGeom prst="rect">
                <a:avLst/>
              </a:prstGeom>
              <a:noFill/>
              <a:ln w="9525">
                <a:noFill/>
                <a:miter lim="800000"/>
                <a:headEnd/>
                <a:tailEnd/>
              </a:ln>
            </p:spPr>
          </p:pic>
        </p:grpSp>
        <p:pic>
          <p:nvPicPr>
            <p:cNvPr id="5" name="Picture 10"/>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082800" y="420827"/>
              <a:ext cx="4662488" cy="6033808"/>
            </a:xfrm>
            <a:prstGeom prst="rect">
              <a:avLst/>
            </a:prstGeom>
            <a:noFill/>
            <a:ln w="9525">
              <a:noFill/>
              <a:miter lim="800000"/>
              <a:headEnd/>
              <a:tailEnd/>
            </a:ln>
          </p:spPr>
        </p:pic>
        <p:pic>
          <p:nvPicPr>
            <p:cNvPr id="6" name="Picture 8" descr="red_pushpin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79900" y="142875"/>
              <a:ext cx="542925" cy="792163"/>
            </a:xfrm>
            <a:prstGeom prst="rect">
              <a:avLst/>
            </a:prstGeom>
            <a:noFill/>
            <a:ln w="9525">
              <a:noFill/>
              <a:miter lim="800000"/>
              <a:headEnd/>
              <a:tailEnd/>
            </a:ln>
          </p:spPr>
        </p:pic>
      </p:grpSp>
      <p:sp>
        <p:nvSpPr>
          <p:cNvPr id="21" name="Text Placeholder 20"/>
          <p:cNvSpPr>
            <a:spLocks noGrp="1"/>
          </p:cNvSpPr>
          <p:nvPr>
            <p:ph type="body" sz="quarter" idx="10"/>
          </p:nvPr>
        </p:nvSpPr>
        <p:spPr>
          <a:xfrm>
            <a:off x="457200" y="378554"/>
            <a:ext cx="3505200" cy="1352550"/>
          </a:xfrm>
        </p:spPr>
        <p:txBody>
          <a:bodyPr>
            <a:noAutofit/>
          </a:bodyPr>
          <a:lstStyle>
            <a:lvl1pPr marL="0" indent="0" algn="l">
              <a:buNone/>
              <a:defRPr sz="4000">
                <a:solidFill>
                  <a:schemeClr val="bg1"/>
                </a:solidFill>
              </a:defRPr>
            </a:lvl1pPr>
          </a:lstStyle>
          <a:p>
            <a:pPr lvl="0"/>
            <a:r>
              <a:rPr lang="en-US" dirty="0" smtClean="0"/>
              <a:t>Click to edit Master text styles</a:t>
            </a:r>
          </a:p>
        </p:txBody>
      </p:sp>
      <p:sp>
        <p:nvSpPr>
          <p:cNvPr id="25" name="Text Placeholder 24"/>
          <p:cNvSpPr>
            <a:spLocks noGrp="1"/>
          </p:cNvSpPr>
          <p:nvPr>
            <p:ph type="body" sz="quarter" idx="12"/>
          </p:nvPr>
        </p:nvSpPr>
        <p:spPr>
          <a:xfrm>
            <a:off x="4842796" y="750096"/>
            <a:ext cx="3025944" cy="3802853"/>
          </a:xfrm>
        </p:spPr>
        <p:txBody>
          <a:bodyPr>
            <a:normAutofit/>
          </a:bodyPr>
          <a:lstStyle>
            <a:lvl1pPr marL="0" indent="0">
              <a:buNone/>
              <a:defRPr sz="2800"/>
            </a:lvl1pPr>
          </a:lstStyle>
          <a:p>
            <a:pPr lvl="0"/>
            <a:r>
              <a:rPr lang="en-US" dirty="0" smtClean="0"/>
              <a:t>Click to edit Master text styles</a:t>
            </a:r>
          </a:p>
        </p:txBody>
      </p:sp>
    </p:spTree>
    <p:extLst>
      <p:ext uri="{BB962C8B-B14F-4D97-AF65-F5344CB8AC3E}">
        <p14:creationId xmlns:p14="http://schemas.microsoft.com/office/powerpoint/2010/main" val="134277547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with pic">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9050" y="1220247"/>
            <a:ext cx="9163050" cy="3906832"/>
          </a:xfrm>
        </p:spPr>
        <p:txBody>
          <a:bodyPr/>
          <a:lstStyle/>
          <a:p>
            <a:endParaRPr lang="en-US"/>
          </a:p>
        </p:txBody>
      </p:sp>
      <p:cxnSp>
        <p:nvCxnSpPr>
          <p:cNvPr id="8" name="Straight Connector 7"/>
          <p:cNvCxnSpPr/>
          <p:nvPr userDrawn="1"/>
        </p:nvCxnSpPr>
        <p:spPr>
          <a:xfrm rot="5400000">
            <a:off x="4572000" y="-3371849"/>
            <a:ext cx="0" cy="91440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1"/>
          </p:nvPr>
        </p:nvSpPr>
        <p:spPr>
          <a:xfrm>
            <a:off x="457200" y="87294"/>
            <a:ext cx="8229600" cy="381000"/>
          </a:xfrm>
        </p:spPr>
        <p:txBody>
          <a:bodyPr>
            <a:noAutofit/>
          </a:bodyPr>
          <a:lstStyle>
            <a:lvl1pPr marL="0" indent="0">
              <a:buNone/>
              <a:defRPr sz="1600" cap="all" baseline="0"/>
            </a:lvl1pPr>
          </a:lstStyle>
          <a:p>
            <a:pPr lvl="0"/>
            <a:r>
              <a:rPr lang="en-US" dirty="0" smtClean="0"/>
              <a:t>Click to edit Master text styles</a:t>
            </a:r>
          </a:p>
        </p:txBody>
      </p:sp>
      <p:sp>
        <p:nvSpPr>
          <p:cNvPr id="14" name="Text Placeholder 13"/>
          <p:cNvSpPr>
            <a:spLocks noGrp="1"/>
          </p:cNvSpPr>
          <p:nvPr>
            <p:ph type="body" sz="quarter" idx="12"/>
          </p:nvPr>
        </p:nvSpPr>
        <p:spPr>
          <a:xfrm>
            <a:off x="457200" y="393774"/>
            <a:ext cx="8229600" cy="457200"/>
          </a:xfrm>
        </p:spPr>
        <p:txBody>
          <a:bodyPr tIns="0">
            <a:noAutofit/>
          </a:bodyPr>
          <a:lstStyle>
            <a:lvl1pPr marL="0" indent="0">
              <a:buNone/>
              <a:defRPr sz="4400" cap="all" baseline="0">
                <a:solidFill>
                  <a:srgbClr val="C00000"/>
                </a:solidFill>
              </a:defRPr>
            </a:lvl1pPr>
          </a:lstStyle>
          <a:p>
            <a:pPr lvl="0"/>
            <a:r>
              <a:rPr lang="en-US" dirty="0" smtClean="0"/>
              <a:t>Click to edit Master text styles</a:t>
            </a:r>
          </a:p>
        </p:txBody>
      </p:sp>
    </p:spTree>
    <p:extLst>
      <p:ext uri="{BB962C8B-B14F-4D97-AF65-F5344CB8AC3E}">
        <p14:creationId xmlns:p14="http://schemas.microsoft.com/office/powerpoint/2010/main" val="401497780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3092"/>
            <a:ext cx="8229600" cy="857250"/>
          </a:xfrm>
        </p:spPr>
        <p:txBody>
          <a:bodyPr anchor="t" anchorCtr="0">
            <a:noAutofit/>
          </a:bodyPr>
          <a:lstStyle>
            <a:lvl1pPr>
              <a:defRPr sz="6000"/>
            </a:lvl1pPr>
          </a:lstStyle>
          <a:p>
            <a:r>
              <a:rPr lang="en-US" dirty="0" smtClean="0"/>
              <a:t>Click to edit Master title style</a:t>
            </a:r>
            <a:endParaRPr lang="en-US" dirty="0"/>
          </a:p>
        </p:txBody>
      </p:sp>
      <p:sp>
        <p:nvSpPr>
          <p:cNvPr id="6" name="Rectangle 5"/>
          <p:cNvSpPr/>
          <p:nvPr userDrawn="1"/>
        </p:nvSpPr>
        <p:spPr>
          <a:xfrm>
            <a:off x="0" y="1885950"/>
            <a:ext cx="9144000" cy="3257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1885950"/>
            <a:ext cx="914400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0"/>
          </p:nvPr>
        </p:nvSpPr>
        <p:spPr>
          <a:xfrm>
            <a:off x="5334000" y="1352550"/>
            <a:ext cx="3352800" cy="3790950"/>
          </a:xfrm>
        </p:spPr>
        <p:txBody>
          <a:bodyPr/>
          <a:lstStyle/>
          <a:p>
            <a:endParaRPr lang="en-US"/>
          </a:p>
        </p:txBody>
      </p:sp>
      <p:sp>
        <p:nvSpPr>
          <p:cNvPr id="15" name="Text Placeholder 14"/>
          <p:cNvSpPr>
            <a:spLocks noGrp="1"/>
          </p:cNvSpPr>
          <p:nvPr>
            <p:ph type="body" sz="quarter" idx="11"/>
          </p:nvPr>
        </p:nvSpPr>
        <p:spPr>
          <a:xfrm>
            <a:off x="457200" y="2190750"/>
            <a:ext cx="4572000" cy="2667000"/>
          </a:xfrm>
        </p:spPr>
        <p:txBody>
          <a:bodyPr/>
          <a:lstStyle>
            <a:lvl1pPr marL="0" indent="0">
              <a:buNone/>
              <a:defRPr>
                <a:solidFill>
                  <a:schemeClr val="bg1"/>
                </a:solidFill>
              </a:defRPr>
            </a:lvl1pPr>
            <a:lvl2pPr>
              <a:defRPr sz="2800" i="1">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16349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4" name="Rectangle 63"/>
          <p:cNvSpPr/>
          <p:nvPr userDrawn="1"/>
        </p:nvSpPr>
        <p:spPr>
          <a:xfrm>
            <a:off x="0" y="0"/>
            <a:ext cx="9144000" cy="5143500"/>
          </a:xfrm>
          <a:prstGeom prst="rect">
            <a:avLst/>
          </a:prstGeom>
          <a:gradFill flip="none" rotWithShape="1">
            <a:gsLst>
              <a:gs pos="0">
                <a:schemeClr val="tx1">
                  <a:lumMod val="85000"/>
                  <a:lumOff val="15000"/>
                </a:schemeClr>
              </a:gs>
              <a:gs pos="50000">
                <a:schemeClr val="tx1">
                  <a:lumMod val="75000"/>
                  <a:lumOff val="2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6200000">
            <a:off x="-2032870" y="1994948"/>
            <a:ext cx="5154105" cy="1143000"/>
          </a:xfrm>
        </p:spPr>
        <p:txBody>
          <a:bodyPr/>
          <a:lstStyle>
            <a:lvl1pPr algn="ctr">
              <a:defRPr>
                <a:solidFill>
                  <a:schemeClr val="bg1"/>
                </a:solidFill>
              </a:defRPr>
            </a:lvl1pPr>
          </a:lstStyle>
          <a:p>
            <a:r>
              <a:rPr lang="en-US" dirty="0" smtClean="0"/>
              <a:t>Click to edit Master title style</a:t>
            </a: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53179" y="171450"/>
            <a:ext cx="3449129" cy="1046902"/>
          </a:xfrm>
          <a:prstGeom prst="rect">
            <a:avLst/>
          </a:prstGeom>
          <a:ln>
            <a:solidFill>
              <a:schemeClr val="accent6">
                <a:lumMod val="60000"/>
                <a:lumOff val="40000"/>
              </a:schemeClr>
            </a:solidFill>
          </a:ln>
          <a:effectLst>
            <a:outerShdw blurRad="76200" dist="50800" dir="2700000" algn="tl" rotWithShape="0">
              <a:prstClr val="black">
                <a:alpha val="40000"/>
              </a:prstClr>
            </a:outerShdw>
          </a:effectLst>
        </p:spPr>
      </p:pic>
      <p:sp>
        <p:nvSpPr>
          <p:cNvPr id="14" name="Rectangle 13"/>
          <p:cNvSpPr/>
          <p:nvPr userDrawn="1"/>
        </p:nvSpPr>
        <p:spPr>
          <a:xfrm>
            <a:off x="4087908" y="1009292"/>
            <a:ext cx="905772" cy="20574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0"/>
          </p:nvPr>
        </p:nvSpPr>
        <p:spPr>
          <a:xfrm>
            <a:off x="1552670" y="222130"/>
            <a:ext cx="1097280" cy="748343"/>
          </a:xfrm>
        </p:spPr>
        <p:txBody>
          <a:bodyPr/>
          <a:lstStyle/>
          <a:p>
            <a:endParaRPr lang="en-US"/>
          </a:p>
        </p:txBody>
      </p:sp>
      <p:sp>
        <p:nvSpPr>
          <p:cNvPr id="18" name="Text Placeholder 17"/>
          <p:cNvSpPr>
            <a:spLocks noGrp="1"/>
          </p:cNvSpPr>
          <p:nvPr>
            <p:ph type="body" sz="quarter" idx="11"/>
          </p:nvPr>
        </p:nvSpPr>
        <p:spPr>
          <a:xfrm>
            <a:off x="2716308" y="228600"/>
            <a:ext cx="2133600" cy="571500"/>
          </a:xfrm>
        </p:spPr>
        <p:txBody>
          <a:bodyPr>
            <a:noAutofit/>
          </a:bodyPr>
          <a:lstStyle>
            <a:lvl1pPr marL="0" indent="0">
              <a:buNone/>
              <a:defRPr sz="1200" b="0"/>
            </a:lvl1pPr>
          </a:lstStyle>
          <a:p>
            <a:pPr lvl="0"/>
            <a:r>
              <a:rPr lang="en-US" dirty="0" smtClean="0"/>
              <a:t>Click to edit Master text styles</a:t>
            </a:r>
          </a:p>
        </p:txBody>
      </p:sp>
      <p:sp>
        <p:nvSpPr>
          <p:cNvPr id="21" name="Rectangle 20"/>
          <p:cNvSpPr/>
          <p:nvPr userDrawn="1"/>
        </p:nvSpPr>
        <p:spPr>
          <a:xfrm>
            <a:off x="1553176" y="1009291"/>
            <a:ext cx="2560320" cy="20574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59434" y="1306183"/>
            <a:ext cx="3449129" cy="1046902"/>
          </a:xfrm>
          <a:prstGeom prst="rect">
            <a:avLst/>
          </a:prstGeom>
          <a:ln>
            <a:solidFill>
              <a:schemeClr val="accent6">
                <a:lumMod val="60000"/>
                <a:lumOff val="40000"/>
              </a:schemeClr>
            </a:solidFill>
          </a:ln>
          <a:effectLst>
            <a:outerShdw blurRad="76200" dist="50800" dir="2700000" algn="tl" rotWithShape="0">
              <a:prstClr val="black">
                <a:alpha val="40000"/>
              </a:prstClr>
            </a:outerShdw>
          </a:effectLst>
        </p:spPr>
      </p:pic>
      <p:sp>
        <p:nvSpPr>
          <p:cNvPr id="23" name="Rectangle 22"/>
          <p:cNvSpPr/>
          <p:nvPr userDrawn="1"/>
        </p:nvSpPr>
        <p:spPr>
          <a:xfrm>
            <a:off x="4094162" y="2144024"/>
            <a:ext cx="905772" cy="20574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15"/>
          <p:cNvSpPr>
            <a:spLocks noGrp="1"/>
          </p:cNvSpPr>
          <p:nvPr>
            <p:ph type="pic" sz="quarter" idx="12"/>
          </p:nvPr>
        </p:nvSpPr>
        <p:spPr>
          <a:xfrm>
            <a:off x="1558924" y="1356863"/>
            <a:ext cx="1097280" cy="748343"/>
          </a:xfrm>
        </p:spPr>
        <p:txBody>
          <a:bodyPr/>
          <a:lstStyle/>
          <a:p>
            <a:endParaRPr lang="en-US"/>
          </a:p>
        </p:txBody>
      </p:sp>
      <p:sp>
        <p:nvSpPr>
          <p:cNvPr id="25" name="Text Placeholder 17"/>
          <p:cNvSpPr>
            <a:spLocks noGrp="1"/>
          </p:cNvSpPr>
          <p:nvPr>
            <p:ph type="body" sz="quarter" idx="13"/>
          </p:nvPr>
        </p:nvSpPr>
        <p:spPr>
          <a:xfrm>
            <a:off x="2722562" y="1363333"/>
            <a:ext cx="2133600" cy="571500"/>
          </a:xfrm>
        </p:spPr>
        <p:txBody>
          <a:bodyPr>
            <a:noAutofit/>
          </a:bodyPr>
          <a:lstStyle>
            <a:lvl1pPr marL="0" indent="0">
              <a:buNone/>
              <a:defRPr sz="1200" b="0"/>
            </a:lvl1pPr>
          </a:lstStyle>
          <a:p>
            <a:pPr lvl="0"/>
            <a:r>
              <a:rPr lang="en-US" dirty="0" smtClean="0"/>
              <a:t>Click to edit Master text styles</a:t>
            </a:r>
          </a:p>
        </p:txBody>
      </p:sp>
      <p:sp>
        <p:nvSpPr>
          <p:cNvPr id="26" name="Rectangle 25"/>
          <p:cNvSpPr/>
          <p:nvPr userDrawn="1"/>
        </p:nvSpPr>
        <p:spPr>
          <a:xfrm>
            <a:off x="1559430" y="2144024"/>
            <a:ext cx="2560320" cy="20574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53179" y="2415627"/>
            <a:ext cx="3449129" cy="1046902"/>
          </a:xfrm>
          <a:prstGeom prst="rect">
            <a:avLst/>
          </a:prstGeom>
          <a:ln>
            <a:solidFill>
              <a:schemeClr val="accent6">
                <a:lumMod val="60000"/>
                <a:lumOff val="40000"/>
              </a:schemeClr>
            </a:solidFill>
          </a:ln>
          <a:effectLst>
            <a:outerShdw blurRad="76200" dist="50800" dir="2700000" algn="tl" rotWithShape="0">
              <a:prstClr val="black">
                <a:alpha val="40000"/>
              </a:prstClr>
            </a:outerShdw>
          </a:effectLst>
        </p:spPr>
      </p:pic>
      <p:sp>
        <p:nvSpPr>
          <p:cNvPr id="33" name="Rectangle 32"/>
          <p:cNvSpPr/>
          <p:nvPr userDrawn="1"/>
        </p:nvSpPr>
        <p:spPr>
          <a:xfrm>
            <a:off x="4087908" y="3253469"/>
            <a:ext cx="905772" cy="20574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15"/>
          <p:cNvSpPr>
            <a:spLocks noGrp="1"/>
          </p:cNvSpPr>
          <p:nvPr>
            <p:ph type="pic" sz="quarter" idx="14"/>
          </p:nvPr>
        </p:nvSpPr>
        <p:spPr>
          <a:xfrm>
            <a:off x="1552670" y="2466307"/>
            <a:ext cx="1097280" cy="748343"/>
          </a:xfrm>
        </p:spPr>
        <p:txBody>
          <a:bodyPr/>
          <a:lstStyle/>
          <a:p>
            <a:endParaRPr lang="en-US"/>
          </a:p>
        </p:txBody>
      </p:sp>
      <p:sp>
        <p:nvSpPr>
          <p:cNvPr id="35" name="Text Placeholder 17"/>
          <p:cNvSpPr>
            <a:spLocks noGrp="1"/>
          </p:cNvSpPr>
          <p:nvPr>
            <p:ph type="body" sz="quarter" idx="15"/>
          </p:nvPr>
        </p:nvSpPr>
        <p:spPr>
          <a:xfrm>
            <a:off x="2716308" y="2472777"/>
            <a:ext cx="2133600" cy="571500"/>
          </a:xfrm>
        </p:spPr>
        <p:txBody>
          <a:bodyPr>
            <a:noAutofit/>
          </a:bodyPr>
          <a:lstStyle>
            <a:lvl1pPr marL="0" indent="0">
              <a:buNone/>
              <a:defRPr sz="1200" b="0"/>
            </a:lvl1pPr>
          </a:lstStyle>
          <a:p>
            <a:pPr lvl="0"/>
            <a:r>
              <a:rPr lang="en-US" dirty="0" smtClean="0"/>
              <a:t>Click to edit Master text styles</a:t>
            </a:r>
          </a:p>
        </p:txBody>
      </p:sp>
      <p:sp>
        <p:nvSpPr>
          <p:cNvPr id="36" name="Rectangle 35"/>
          <p:cNvSpPr/>
          <p:nvPr userDrawn="1"/>
        </p:nvSpPr>
        <p:spPr>
          <a:xfrm>
            <a:off x="1553176" y="3253468"/>
            <a:ext cx="2560320" cy="20574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53179" y="3544376"/>
            <a:ext cx="3449129" cy="1046902"/>
          </a:xfrm>
          <a:prstGeom prst="rect">
            <a:avLst/>
          </a:prstGeom>
          <a:ln>
            <a:solidFill>
              <a:schemeClr val="accent6">
                <a:lumMod val="60000"/>
                <a:lumOff val="40000"/>
              </a:schemeClr>
            </a:solidFill>
          </a:ln>
          <a:effectLst>
            <a:outerShdw blurRad="76200" dist="50800" dir="2700000" algn="tl" rotWithShape="0">
              <a:prstClr val="black">
                <a:alpha val="40000"/>
              </a:prstClr>
            </a:outerShdw>
          </a:effectLst>
        </p:spPr>
      </p:pic>
      <p:sp>
        <p:nvSpPr>
          <p:cNvPr id="38" name="Rectangle 37"/>
          <p:cNvSpPr/>
          <p:nvPr userDrawn="1"/>
        </p:nvSpPr>
        <p:spPr>
          <a:xfrm>
            <a:off x="4087908" y="4382217"/>
            <a:ext cx="905772" cy="20574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icture Placeholder 15"/>
          <p:cNvSpPr>
            <a:spLocks noGrp="1"/>
          </p:cNvSpPr>
          <p:nvPr>
            <p:ph type="pic" sz="quarter" idx="16"/>
          </p:nvPr>
        </p:nvSpPr>
        <p:spPr>
          <a:xfrm>
            <a:off x="1552670" y="3595056"/>
            <a:ext cx="1097280" cy="748343"/>
          </a:xfrm>
        </p:spPr>
        <p:txBody>
          <a:bodyPr/>
          <a:lstStyle/>
          <a:p>
            <a:endParaRPr lang="en-US"/>
          </a:p>
        </p:txBody>
      </p:sp>
      <p:sp>
        <p:nvSpPr>
          <p:cNvPr id="40" name="Text Placeholder 17"/>
          <p:cNvSpPr>
            <a:spLocks noGrp="1"/>
          </p:cNvSpPr>
          <p:nvPr>
            <p:ph type="body" sz="quarter" idx="17"/>
          </p:nvPr>
        </p:nvSpPr>
        <p:spPr>
          <a:xfrm>
            <a:off x="2716308" y="3601526"/>
            <a:ext cx="2133600" cy="571500"/>
          </a:xfrm>
        </p:spPr>
        <p:txBody>
          <a:bodyPr>
            <a:noAutofit/>
          </a:bodyPr>
          <a:lstStyle>
            <a:lvl1pPr marL="0" indent="0">
              <a:buNone/>
              <a:defRPr sz="1200" b="0"/>
            </a:lvl1pPr>
          </a:lstStyle>
          <a:p>
            <a:pPr lvl="0"/>
            <a:r>
              <a:rPr lang="en-US" dirty="0" smtClean="0"/>
              <a:t>Click to edit Master text styles</a:t>
            </a:r>
          </a:p>
        </p:txBody>
      </p:sp>
      <p:sp>
        <p:nvSpPr>
          <p:cNvPr id="41" name="Rectangle 40"/>
          <p:cNvSpPr/>
          <p:nvPr userDrawn="1"/>
        </p:nvSpPr>
        <p:spPr>
          <a:xfrm>
            <a:off x="1553176" y="4382216"/>
            <a:ext cx="2560320" cy="20574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07618" y="172527"/>
            <a:ext cx="3449129" cy="1046902"/>
          </a:xfrm>
          <a:prstGeom prst="rect">
            <a:avLst/>
          </a:prstGeom>
          <a:ln>
            <a:solidFill>
              <a:schemeClr val="accent6">
                <a:lumMod val="60000"/>
                <a:lumOff val="40000"/>
              </a:schemeClr>
            </a:solidFill>
          </a:ln>
          <a:effectLst>
            <a:outerShdw blurRad="76200" dist="50800" dir="2700000" algn="tl" rotWithShape="0">
              <a:prstClr val="black">
                <a:alpha val="40000"/>
              </a:prstClr>
            </a:outerShdw>
          </a:effectLst>
        </p:spPr>
      </p:pic>
      <p:sp>
        <p:nvSpPr>
          <p:cNvPr id="43" name="Rectangle 42"/>
          <p:cNvSpPr/>
          <p:nvPr userDrawn="1"/>
        </p:nvSpPr>
        <p:spPr>
          <a:xfrm>
            <a:off x="7833720" y="1010369"/>
            <a:ext cx="905772" cy="20574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icture Placeholder 15"/>
          <p:cNvSpPr>
            <a:spLocks noGrp="1"/>
          </p:cNvSpPr>
          <p:nvPr>
            <p:ph type="pic" sz="quarter" idx="18"/>
          </p:nvPr>
        </p:nvSpPr>
        <p:spPr>
          <a:xfrm>
            <a:off x="5307108" y="223207"/>
            <a:ext cx="1097280" cy="748343"/>
          </a:xfrm>
        </p:spPr>
        <p:txBody>
          <a:bodyPr/>
          <a:lstStyle/>
          <a:p>
            <a:endParaRPr lang="en-US"/>
          </a:p>
        </p:txBody>
      </p:sp>
      <p:sp>
        <p:nvSpPr>
          <p:cNvPr id="45" name="Text Placeholder 17"/>
          <p:cNvSpPr>
            <a:spLocks noGrp="1"/>
          </p:cNvSpPr>
          <p:nvPr>
            <p:ph type="body" sz="quarter" idx="19"/>
          </p:nvPr>
        </p:nvSpPr>
        <p:spPr>
          <a:xfrm>
            <a:off x="6470746" y="229677"/>
            <a:ext cx="2133600" cy="571500"/>
          </a:xfrm>
        </p:spPr>
        <p:txBody>
          <a:bodyPr>
            <a:noAutofit/>
          </a:bodyPr>
          <a:lstStyle>
            <a:lvl1pPr marL="0" indent="0">
              <a:buNone/>
              <a:defRPr sz="1200" b="0"/>
            </a:lvl1pPr>
          </a:lstStyle>
          <a:p>
            <a:pPr lvl="0"/>
            <a:r>
              <a:rPr lang="en-US" dirty="0" smtClean="0"/>
              <a:t>Click to edit Master text styles</a:t>
            </a:r>
          </a:p>
        </p:txBody>
      </p:sp>
      <p:sp>
        <p:nvSpPr>
          <p:cNvPr id="46" name="Rectangle 45"/>
          <p:cNvSpPr/>
          <p:nvPr userDrawn="1"/>
        </p:nvSpPr>
        <p:spPr>
          <a:xfrm>
            <a:off x="5307614" y="1010368"/>
            <a:ext cx="2560320" cy="20574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3872" y="1307260"/>
            <a:ext cx="3449129" cy="1046902"/>
          </a:xfrm>
          <a:prstGeom prst="rect">
            <a:avLst/>
          </a:prstGeom>
          <a:ln>
            <a:solidFill>
              <a:schemeClr val="accent6">
                <a:lumMod val="60000"/>
                <a:lumOff val="40000"/>
              </a:schemeClr>
            </a:solidFill>
          </a:ln>
          <a:effectLst>
            <a:outerShdw blurRad="76200" dist="50800" dir="2700000" algn="tl" rotWithShape="0">
              <a:prstClr val="black">
                <a:alpha val="40000"/>
              </a:prstClr>
            </a:outerShdw>
          </a:effectLst>
        </p:spPr>
      </p:pic>
      <p:sp>
        <p:nvSpPr>
          <p:cNvPr id="48" name="Rectangle 47"/>
          <p:cNvSpPr/>
          <p:nvPr userDrawn="1"/>
        </p:nvSpPr>
        <p:spPr>
          <a:xfrm>
            <a:off x="7839974" y="2145101"/>
            <a:ext cx="905772" cy="20574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icture Placeholder 15"/>
          <p:cNvSpPr>
            <a:spLocks noGrp="1"/>
          </p:cNvSpPr>
          <p:nvPr>
            <p:ph type="pic" sz="quarter" idx="20"/>
          </p:nvPr>
        </p:nvSpPr>
        <p:spPr>
          <a:xfrm>
            <a:off x="5313362" y="1357940"/>
            <a:ext cx="1097280" cy="748343"/>
          </a:xfrm>
        </p:spPr>
        <p:txBody>
          <a:bodyPr/>
          <a:lstStyle/>
          <a:p>
            <a:endParaRPr lang="en-US"/>
          </a:p>
        </p:txBody>
      </p:sp>
      <p:sp>
        <p:nvSpPr>
          <p:cNvPr id="50" name="Text Placeholder 17"/>
          <p:cNvSpPr>
            <a:spLocks noGrp="1"/>
          </p:cNvSpPr>
          <p:nvPr>
            <p:ph type="body" sz="quarter" idx="21"/>
          </p:nvPr>
        </p:nvSpPr>
        <p:spPr>
          <a:xfrm>
            <a:off x="6477000" y="1364410"/>
            <a:ext cx="2133600" cy="571500"/>
          </a:xfrm>
        </p:spPr>
        <p:txBody>
          <a:bodyPr>
            <a:noAutofit/>
          </a:bodyPr>
          <a:lstStyle>
            <a:lvl1pPr marL="0" indent="0">
              <a:buNone/>
              <a:defRPr sz="1200" b="0"/>
            </a:lvl1pPr>
          </a:lstStyle>
          <a:p>
            <a:pPr lvl="0"/>
            <a:r>
              <a:rPr lang="en-US" dirty="0" smtClean="0"/>
              <a:t>Click to edit Master text styles</a:t>
            </a:r>
          </a:p>
        </p:txBody>
      </p:sp>
      <p:sp>
        <p:nvSpPr>
          <p:cNvPr id="51" name="Rectangle 50"/>
          <p:cNvSpPr/>
          <p:nvPr userDrawn="1"/>
        </p:nvSpPr>
        <p:spPr>
          <a:xfrm>
            <a:off x="5313868" y="2145101"/>
            <a:ext cx="2560320" cy="20574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07618" y="2416704"/>
            <a:ext cx="3449129" cy="1046902"/>
          </a:xfrm>
          <a:prstGeom prst="rect">
            <a:avLst/>
          </a:prstGeom>
          <a:ln>
            <a:solidFill>
              <a:schemeClr val="accent6">
                <a:lumMod val="60000"/>
                <a:lumOff val="40000"/>
              </a:schemeClr>
            </a:solidFill>
          </a:ln>
          <a:effectLst>
            <a:outerShdw blurRad="76200" dist="50800" dir="2700000" algn="tl" rotWithShape="0">
              <a:prstClr val="black">
                <a:alpha val="40000"/>
              </a:prstClr>
            </a:outerShdw>
          </a:effectLst>
        </p:spPr>
      </p:pic>
      <p:sp>
        <p:nvSpPr>
          <p:cNvPr id="53" name="Rectangle 52"/>
          <p:cNvSpPr/>
          <p:nvPr userDrawn="1"/>
        </p:nvSpPr>
        <p:spPr>
          <a:xfrm>
            <a:off x="7842346" y="3254546"/>
            <a:ext cx="905772" cy="20574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icture Placeholder 15"/>
          <p:cNvSpPr>
            <a:spLocks noGrp="1"/>
          </p:cNvSpPr>
          <p:nvPr>
            <p:ph type="pic" sz="quarter" idx="22"/>
          </p:nvPr>
        </p:nvSpPr>
        <p:spPr>
          <a:xfrm>
            <a:off x="5307108" y="2467384"/>
            <a:ext cx="1097280" cy="748343"/>
          </a:xfrm>
        </p:spPr>
        <p:txBody>
          <a:bodyPr/>
          <a:lstStyle/>
          <a:p>
            <a:endParaRPr lang="en-US"/>
          </a:p>
        </p:txBody>
      </p:sp>
      <p:sp>
        <p:nvSpPr>
          <p:cNvPr id="55" name="Text Placeholder 17"/>
          <p:cNvSpPr>
            <a:spLocks noGrp="1"/>
          </p:cNvSpPr>
          <p:nvPr>
            <p:ph type="body" sz="quarter" idx="23"/>
          </p:nvPr>
        </p:nvSpPr>
        <p:spPr>
          <a:xfrm>
            <a:off x="6470746" y="2473854"/>
            <a:ext cx="2133600" cy="571500"/>
          </a:xfrm>
        </p:spPr>
        <p:txBody>
          <a:bodyPr>
            <a:noAutofit/>
          </a:bodyPr>
          <a:lstStyle>
            <a:lvl1pPr marL="0" indent="0">
              <a:buNone/>
              <a:defRPr sz="1200" b="0"/>
            </a:lvl1pPr>
          </a:lstStyle>
          <a:p>
            <a:pPr lvl="0"/>
            <a:r>
              <a:rPr lang="en-US" dirty="0" smtClean="0"/>
              <a:t>Click to edit Master text styles</a:t>
            </a:r>
          </a:p>
        </p:txBody>
      </p:sp>
      <p:sp>
        <p:nvSpPr>
          <p:cNvPr id="56" name="Rectangle 55"/>
          <p:cNvSpPr/>
          <p:nvPr userDrawn="1"/>
        </p:nvSpPr>
        <p:spPr>
          <a:xfrm>
            <a:off x="5307614" y="3254545"/>
            <a:ext cx="2560320" cy="20574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07618" y="3545453"/>
            <a:ext cx="3449129" cy="1046902"/>
          </a:xfrm>
          <a:prstGeom prst="rect">
            <a:avLst/>
          </a:prstGeom>
          <a:ln>
            <a:solidFill>
              <a:schemeClr val="accent6">
                <a:lumMod val="60000"/>
                <a:lumOff val="40000"/>
              </a:schemeClr>
            </a:solidFill>
          </a:ln>
          <a:effectLst>
            <a:outerShdw blurRad="76200" dist="50800" dir="2700000" algn="tl" rotWithShape="0">
              <a:prstClr val="black">
                <a:alpha val="40000"/>
              </a:prstClr>
            </a:outerShdw>
          </a:effectLst>
        </p:spPr>
      </p:pic>
      <p:sp>
        <p:nvSpPr>
          <p:cNvPr id="58" name="Rectangle 57"/>
          <p:cNvSpPr/>
          <p:nvPr userDrawn="1"/>
        </p:nvSpPr>
        <p:spPr>
          <a:xfrm>
            <a:off x="7842346" y="4383294"/>
            <a:ext cx="905772" cy="20574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icture Placeholder 15"/>
          <p:cNvSpPr>
            <a:spLocks noGrp="1"/>
          </p:cNvSpPr>
          <p:nvPr>
            <p:ph type="pic" sz="quarter" idx="24"/>
          </p:nvPr>
        </p:nvSpPr>
        <p:spPr>
          <a:xfrm>
            <a:off x="5307108" y="3596133"/>
            <a:ext cx="1097280" cy="748343"/>
          </a:xfrm>
        </p:spPr>
        <p:txBody>
          <a:bodyPr/>
          <a:lstStyle/>
          <a:p>
            <a:endParaRPr lang="en-US" dirty="0"/>
          </a:p>
        </p:txBody>
      </p:sp>
      <p:sp>
        <p:nvSpPr>
          <p:cNvPr id="60" name="Text Placeholder 17"/>
          <p:cNvSpPr>
            <a:spLocks noGrp="1"/>
          </p:cNvSpPr>
          <p:nvPr>
            <p:ph type="body" sz="quarter" idx="25"/>
          </p:nvPr>
        </p:nvSpPr>
        <p:spPr>
          <a:xfrm>
            <a:off x="6470746" y="3602603"/>
            <a:ext cx="2133600" cy="571500"/>
          </a:xfrm>
        </p:spPr>
        <p:txBody>
          <a:bodyPr>
            <a:noAutofit/>
          </a:bodyPr>
          <a:lstStyle>
            <a:lvl1pPr marL="0" indent="0">
              <a:buNone/>
              <a:defRPr sz="1200" b="0"/>
            </a:lvl1pPr>
          </a:lstStyle>
          <a:p>
            <a:pPr lvl="0"/>
            <a:r>
              <a:rPr lang="en-US" dirty="0" smtClean="0"/>
              <a:t>Click to edit Master text styles</a:t>
            </a:r>
          </a:p>
        </p:txBody>
      </p:sp>
      <p:sp>
        <p:nvSpPr>
          <p:cNvPr id="61" name="Rectangle 60"/>
          <p:cNvSpPr/>
          <p:nvPr userDrawn="1"/>
        </p:nvSpPr>
        <p:spPr>
          <a:xfrm>
            <a:off x="5307614" y="4383293"/>
            <a:ext cx="2560320" cy="20574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62"/>
          <p:cNvSpPr>
            <a:spLocks noGrp="1"/>
          </p:cNvSpPr>
          <p:nvPr>
            <p:ph type="body" sz="quarter" idx="26"/>
          </p:nvPr>
        </p:nvSpPr>
        <p:spPr>
          <a:xfrm>
            <a:off x="1558925" y="4686300"/>
            <a:ext cx="7189788" cy="400050"/>
          </a:xfrm>
        </p:spPr>
        <p:txBody>
          <a:bodyPr/>
          <a:lstStyle>
            <a:lvl1pPr marL="0" indent="0">
              <a:buNone/>
              <a:defRPr>
                <a:solidFill>
                  <a:srgbClr val="7AAB25"/>
                </a:solidFill>
              </a:defRPr>
            </a:lvl1pPr>
          </a:lstStyle>
          <a:p>
            <a:pPr lvl="0"/>
            <a:r>
              <a:rPr lang="en-US" dirty="0" smtClean="0"/>
              <a:t>Click to edit Master text styles</a:t>
            </a:r>
          </a:p>
        </p:txBody>
      </p:sp>
      <p:sp>
        <p:nvSpPr>
          <p:cNvPr id="66" name="Text Placeholder 65"/>
          <p:cNvSpPr>
            <a:spLocks noGrp="1"/>
          </p:cNvSpPr>
          <p:nvPr>
            <p:ph type="body" sz="quarter" idx="27"/>
          </p:nvPr>
        </p:nvSpPr>
        <p:spPr>
          <a:xfrm>
            <a:off x="1905001" y="1009650"/>
            <a:ext cx="2182813" cy="204788"/>
          </a:xfrm>
        </p:spPr>
        <p:txBody>
          <a:bodyPr anchor="ctr" anchorCtr="0">
            <a:noAutofit/>
          </a:bodyPr>
          <a:lstStyle>
            <a:lvl1pPr marL="0" indent="0" algn="r">
              <a:buNone/>
              <a:defRPr sz="1800" cap="small" baseline="0"/>
            </a:lvl1pPr>
          </a:lstStyle>
          <a:p>
            <a:pPr lvl="0"/>
            <a:r>
              <a:rPr lang="en-US" dirty="0" smtClean="0"/>
              <a:t>Click to edit Master text styles</a:t>
            </a:r>
          </a:p>
        </p:txBody>
      </p:sp>
      <p:sp>
        <p:nvSpPr>
          <p:cNvPr id="67" name="Text Placeholder 65"/>
          <p:cNvSpPr>
            <a:spLocks noGrp="1"/>
          </p:cNvSpPr>
          <p:nvPr>
            <p:ph type="body" sz="quarter" idx="28"/>
          </p:nvPr>
        </p:nvSpPr>
        <p:spPr>
          <a:xfrm>
            <a:off x="4119751" y="1009650"/>
            <a:ext cx="873930" cy="204788"/>
          </a:xfrm>
        </p:spPr>
        <p:txBody>
          <a:bodyPr anchor="ctr" anchorCtr="0">
            <a:noAutofit/>
          </a:bodyPr>
          <a:lstStyle>
            <a:lvl1pPr marL="0" indent="0" algn="l">
              <a:buNone/>
              <a:defRPr sz="1800" cap="small" baseline="0"/>
            </a:lvl1pPr>
          </a:lstStyle>
          <a:p>
            <a:pPr lvl="0"/>
            <a:r>
              <a:rPr lang="en-US" dirty="0" smtClean="0"/>
              <a:t>Click to edit Master text styles</a:t>
            </a:r>
          </a:p>
        </p:txBody>
      </p:sp>
      <p:sp>
        <p:nvSpPr>
          <p:cNvPr id="68" name="Text Placeholder 65"/>
          <p:cNvSpPr>
            <a:spLocks noGrp="1"/>
          </p:cNvSpPr>
          <p:nvPr>
            <p:ph type="body" sz="quarter" idx="29"/>
          </p:nvPr>
        </p:nvSpPr>
        <p:spPr>
          <a:xfrm>
            <a:off x="1919686" y="2149374"/>
            <a:ext cx="2182813" cy="204788"/>
          </a:xfrm>
        </p:spPr>
        <p:txBody>
          <a:bodyPr anchor="ctr" anchorCtr="0">
            <a:noAutofit/>
          </a:bodyPr>
          <a:lstStyle>
            <a:lvl1pPr marL="0" indent="0" algn="r">
              <a:buNone/>
              <a:defRPr sz="1800" cap="small" baseline="0"/>
            </a:lvl1pPr>
          </a:lstStyle>
          <a:p>
            <a:pPr lvl="0"/>
            <a:r>
              <a:rPr lang="en-US" dirty="0" smtClean="0"/>
              <a:t>Click to edit Master text styles</a:t>
            </a:r>
          </a:p>
        </p:txBody>
      </p:sp>
      <p:sp>
        <p:nvSpPr>
          <p:cNvPr id="69" name="Text Placeholder 65"/>
          <p:cNvSpPr>
            <a:spLocks noGrp="1"/>
          </p:cNvSpPr>
          <p:nvPr>
            <p:ph type="body" sz="quarter" idx="30"/>
          </p:nvPr>
        </p:nvSpPr>
        <p:spPr>
          <a:xfrm>
            <a:off x="4134436" y="2149374"/>
            <a:ext cx="873930" cy="204788"/>
          </a:xfrm>
        </p:spPr>
        <p:txBody>
          <a:bodyPr anchor="ctr" anchorCtr="0">
            <a:noAutofit/>
          </a:bodyPr>
          <a:lstStyle>
            <a:lvl1pPr marL="0" indent="0" algn="l">
              <a:buNone/>
              <a:defRPr sz="1800" cap="small" baseline="0"/>
            </a:lvl1pPr>
          </a:lstStyle>
          <a:p>
            <a:pPr lvl="0"/>
            <a:r>
              <a:rPr lang="en-US" dirty="0" smtClean="0"/>
              <a:t>Click to edit Master text styles</a:t>
            </a:r>
          </a:p>
        </p:txBody>
      </p:sp>
      <p:sp>
        <p:nvSpPr>
          <p:cNvPr id="70" name="Text Placeholder 65"/>
          <p:cNvSpPr>
            <a:spLocks noGrp="1"/>
          </p:cNvSpPr>
          <p:nvPr>
            <p:ph type="body" sz="quarter" idx="31"/>
          </p:nvPr>
        </p:nvSpPr>
        <p:spPr>
          <a:xfrm>
            <a:off x="1911060" y="3258818"/>
            <a:ext cx="2182813" cy="204788"/>
          </a:xfrm>
        </p:spPr>
        <p:txBody>
          <a:bodyPr anchor="ctr" anchorCtr="0">
            <a:noAutofit/>
          </a:bodyPr>
          <a:lstStyle>
            <a:lvl1pPr marL="0" indent="0" algn="r">
              <a:buNone/>
              <a:defRPr sz="1800" cap="small" baseline="0"/>
            </a:lvl1pPr>
          </a:lstStyle>
          <a:p>
            <a:pPr lvl="0"/>
            <a:r>
              <a:rPr lang="en-US" dirty="0" smtClean="0"/>
              <a:t>Click to edit Master text styles</a:t>
            </a:r>
          </a:p>
        </p:txBody>
      </p:sp>
      <p:sp>
        <p:nvSpPr>
          <p:cNvPr id="71" name="Text Placeholder 65"/>
          <p:cNvSpPr>
            <a:spLocks noGrp="1"/>
          </p:cNvSpPr>
          <p:nvPr>
            <p:ph type="body" sz="quarter" idx="32"/>
          </p:nvPr>
        </p:nvSpPr>
        <p:spPr>
          <a:xfrm>
            <a:off x="4125810" y="3258818"/>
            <a:ext cx="873930" cy="204788"/>
          </a:xfrm>
        </p:spPr>
        <p:txBody>
          <a:bodyPr anchor="ctr" anchorCtr="0">
            <a:noAutofit/>
          </a:bodyPr>
          <a:lstStyle>
            <a:lvl1pPr marL="0" indent="0" algn="l">
              <a:buNone/>
              <a:defRPr sz="1800" cap="small" baseline="0"/>
            </a:lvl1pPr>
          </a:lstStyle>
          <a:p>
            <a:pPr lvl="0"/>
            <a:r>
              <a:rPr lang="en-US" dirty="0" smtClean="0"/>
              <a:t>Click to edit Master text styles</a:t>
            </a:r>
          </a:p>
        </p:txBody>
      </p:sp>
      <p:sp>
        <p:nvSpPr>
          <p:cNvPr id="72" name="Text Placeholder 65"/>
          <p:cNvSpPr>
            <a:spLocks noGrp="1"/>
          </p:cNvSpPr>
          <p:nvPr>
            <p:ph type="body" sz="quarter" idx="33"/>
          </p:nvPr>
        </p:nvSpPr>
        <p:spPr>
          <a:xfrm>
            <a:off x="1911256" y="4387567"/>
            <a:ext cx="2182813" cy="204788"/>
          </a:xfrm>
        </p:spPr>
        <p:txBody>
          <a:bodyPr anchor="ctr" anchorCtr="0">
            <a:noAutofit/>
          </a:bodyPr>
          <a:lstStyle>
            <a:lvl1pPr marL="0" indent="0" algn="r">
              <a:buNone/>
              <a:defRPr sz="1800" cap="small" baseline="0"/>
            </a:lvl1pPr>
          </a:lstStyle>
          <a:p>
            <a:pPr lvl="0"/>
            <a:r>
              <a:rPr lang="en-US" dirty="0" smtClean="0"/>
              <a:t>Click to edit Master text styles</a:t>
            </a:r>
          </a:p>
        </p:txBody>
      </p:sp>
      <p:sp>
        <p:nvSpPr>
          <p:cNvPr id="73" name="Text Placeholder 65"/>
          <p:cNvSpPr>
            <a:spLocks noGrp="1"/>
          </p:cNvSpPr>
          <p:nvPr>
            <p:ph type="body" sz="quarter" idx="34"/>
          </p:nvPr>
        </p:nvSpPr>
        <p:spPr>
          <a:xfrm>
            <a:off x="4126006" y="4387567"/>
            <a:ext cx="873930" cy="204788"/>
          </a:xfrm>
        </p:spPr>
        <p:txBody>
          <a:bodyPr anchor="ctr" anchorCtr="0">
            <a:noAutofit/>
          </a:bodyPr>
          <a:lstStyle>
            <a:lvl1pPr marL="0" indent="0" algn="l">
              <a:buNone/>
              <a:defRPr sz="1800" cap="small" baseline="0"/>
            </a:lvl1pPr>
          </a:lstStyle>
          <a:p>
            <a:pPr lvl="0"/>
            <a:r>
              <a:rPr lang="en-US" dirty="0" smtClean="0"/>
              <a:t>Click to edit Master text styles</a:t>
            </a:r>
          </a:p>
        </p:txBody>
      </p:sp>
      <p:sp>
        <p:nvSpPr>
          <p:cNvPr id="74" name="Text Placeholder 65"/>
          <p:cNvSpPr>
            <a:spLocks noGrp="1"/>
          </p:cNvSpPr>
          <p:nvPr>
            <p:ph type="body" sz="quarter" idx="35"/>
          </p:nvPr>
        </p:nvSpPr>
        <p:spPr>
          <a:xfrm>
            <a:off x="5657067" y="1009291"/>
            <a:ext cx="2182813" cy="204788"/>
          </a:xfrm>
        </p:spPr>
        <p:txBody>
          <a:bodyPr anchor="ctr" anchorCtr="0">
            <a:noAutofit/>
          </a:bodyPr>
          <a:lstStyle>
            <a:lvl1pPr marL="0" indent="0" algn="r">
              <a:buNone/>
              <a:defRPr sz="1800" cap="small" baseline="0"/>
            </a:lvl1pPr>
          </a:lstStyle>
          <a:p>
            <a:pPr lvl="0"/>
            <a:r>
              <a:rPr lang="en-US" dirty="0" smtClean="0"/>
              <a:t>Click to edit Master text styles</a:t>
            </a:r>
          </a:p>
        </p:txBody>
      </p:sp>
      <p:sp>
        <p:nvSpPr>
          <p:cNvPr id="75" name="Text Placeholder 65"/>
          <p:cNvSpPr>
            <a:spLocks noGrp="1"/>
          </p:cNvSpPr>
          <p:nvPr>
            <p:ph type="body" sz="quarter" idx="36"/>
          </p:nvPr>
        </p:nvSpPr>
        <p:spPr>
          <a:xfrm>
            <a:off x="7880444" y="1009291"/>
            <a:ext cx="873930" cy="204788"/>
          </a:xfrm>
        </p:spPr>
        <p:txBody>
          <a:bodyPr anchor="ctr" anchorCtr="0">
            <a:noAutofit/>
          </a:bodyPr>
          <a:lstStyle>
            <a:lvl1pPr marL="0" indent="0" algn="l">
              <a:buNone/>
              <a:defRPr sz="1800" cap="small" baseline="0"/>
            </a:lvl1pPr>
          </a:lstStyle>
          <a:p>
            <a:pPr lvl="0"/>
            <a:r>
              <a:rPr lang="en-US" dirty="0" smtClean="0"/>
              <a:t>Click to edit Master text styles</a:t>
            </a:r>
          </a:p>
        </p:txBody>
      </p:sp>
      <p:sp>
        <p:nvSpPr>
          <p:cNvPr id="76" name="Text Placeholder 65"/>
          <p:cNvSpPr>
            <a:spLocks noGrp="1"/>
          </p:cNvSpPr>
          <p:nvPr>
            <p:ph type="body" sz="quarter" idx="37"/>
          </p:nvPr>
        </p:nvSpPr>
        <p:spPr>
          <a:xfrm>
            <a:off x="5656054" y="2144023"/>
            <a:ext cx="2182813" cy="204788"/>
          </a:xfrm>
        </p:spPr>
        <p:txBody>
          <a:bodyPr anchor="ctr" anchorCtr="0">
            <a:noAutofit/>
          </a:bodyPr>
          <a:lstStyle>
            <a:lvl1pPr marL="0" indent="0" algn="r">
              <a:buNone/>
              <a:defRPr sz="1800" cap="small" baseline="0"/>
            </a:lvl1pPr>
          </a:lstStyle>
          <a:p>
            <a:pPr lvl="0"/>
            <a:r>
              <a:rPr lang="en-US" dirty="0" smtClean="0"/>
              <a:t>Click to edit Master text styles</a:t>
            </a:r>
          </a:p>
        </p:txBody>
      </p:sp>
      <p:sp>
        <p:nvSpPr>
          <p:cNvPr id="77" name="Text Placeholder 65"/>
          <p:cNvSpPr>
            <a:spLocks noGrp="1"/>
          </p:cNvSpPr>
          <p:nvPr>
            <p:ph type="body" sz="quarter" idx="38"/>
          </p:nvPr>
        </p:nvSpPr>
        <p:spPr>
          <a:xfrm>
            <a:off x="7879430" y="2144023"/>
            <a:ext cx="873930" cy="204788"/>
          </a:xfrm>
        </p:spPr>
        <p:txBody>
          <a:bodyPr anchor="ctr" anchorCtr="0">
            <a:noAutofit/>
          </a:bodyPr>
          <a:lstStyle>
            <a:lvl1pPr marL="0" indent="0" algn="l">
              <a:buNone/>
              <a:defRPr sz="1800" cap="small" baseline="0"/>
            </a:lvl1pPr>
          </a:lstStyle>
          <a:p>
            <a:pPr lvl="0"/>
            <a:r>
              <a:rPr lang="en-US" dirty="0" smtClean="0"/>
              <a:t>Click to edit Master text styles</a:t>
            </a:r>
          </a:p>
        </p:txBody>
      </p:sp>
      <p:sp>
        <p:nvSpPr>
          <p:cNvPr id="78" name="Text Placeholder 65"/>
          <p:cNvSpPr>
            <a:spLocks noGrp="1"/>
          </p:cNvSpPr>
          <p:nvPr>
            <p:ph type="body" sz="quarter" idx="39"/>
          </p:nvPr>
        </p:nvSpPr>
        <p:spPr>
          <a:xfrm>
            <a:off x="5664681" y="3253468"/>
            <a:ext cx="2182813" cy="204788"/>
          </a:xfrm>
        </p:spPr>
        <p:txBody>
          <a:bodyPr anchor="ctr" anchorCtr="0">
            <a:noAutofit/>
          </a:bodyPr>
          <a:lstStyle>
            <a:lvl1pPr marL="0" indent="0" algn="r">
              <a:buNone/>
              <a:defRPr sz="1800" cap="small" baseline="0"/>
            </a:lvl1pPr>
          </a:lstStyle>
          <a:p>
            <a:pPr lvl="0"/>
            <a:r>
              <a:rPr lang="en-US" dirty="0" smtClean="0"/>
              <a:t>Click to edit Master text styles</a:t>
            </a:r>
          </a:p>
        </p:txBody>
      </p:sp>
      <p:sp>
        <p:nvSpPr>
          <p:cNvPr id="79" name="Text Placeholder 65"/>
          <p:cNvSpPr>
            <a:spLocks noGrp="1"/>
          </p:cNvSpPr>
          <p:nvPr>
            <p:ph type="body" sz="quarter" idx="40"/>
          </p:nvPr>
        </p:nvSpPr>
        <p:spPr>
          <a:xfrm>
            <a:off x="7879431" y="3253468"/>
            <a:ext cx="873930" cy="204788"/>
          </a:xfrm>
        </p:spPr>
        <p:txBody>
          <a:bodyPr anchor="ctr" anchorCtr="0">
            <a:noAutofit/>
          </a:bodyPr>
          <a:lstStyle>
            <a:lvl1pPr marL="0" indent="0" algn="l">
              <a:buNone/>
              <a:defRPr sz="1800" cap="small" baseline="0"/>
            </a:lvl1pPr>
          </a:lstStyle>
          <a:p>
            <a:pPr lvl="0"/>
            <a:r>
              <a:rPr lang="en-US" dirty="0" smtClean="0"/>
              <a:t>Click to edit Master text styles</a:t>
            </a:r>
          </a:p>
        </p:txBody>
      </p:sp>
      <p:sp>
        <p:nvSpPr>
          <p:cNvPr id="80" name="Text Placeholder 65"/>
          <p:cNvSpPr>
            <a:spLocks noGrp="1"/>
          </p:cNvSpPr>
          <p:nvPr>
            <p:ph type="body" sz="quarter" idx="41"/>
          </p:nvPr>
        </p:nvSpPr>
        <p:spPr>
          <a:xfrm>
            <a:off x="5657067" y="4382216"/>
            <a:ext cx="2182813" cy="204788"/>
          </a:xfrm>
        </p:spPr>
        <p:txBody>
          <a:bodyPr anchor="ctr" anchorCtr="0">
            <a:noAutofit/>
          </a:bodyPr>
          <a:lstStyle>
            <a:lvl1pPr marL="0" indent="0" algn="r">
              <a:buNone/>
              <a:defRPr sz="1800" cap="small" baseline="0"/>
            </a:lvl1pPr>
          </a:lstStyle>
          <a:p>
            <a:pPr lvl="0"/>
            <a:r>
              <a:rPr lang="en-US" dirty="0" smtClean="0"/>
              <a:t>Click to edit Master text styles</a:t>
            </a:r>
          </a:p>
        </p:txBody>
      </p:sp>
      <p:sp>
        <p:nvSpPr>
          <p:cNvPr id="81" name="Text Placeholder 65"/>
          <p:cNvSpPr>
            <a:spLocks noGrp="1"/>
          </p:cNvSpPr>
          <p:nvPr>
            <p:ph type="body" sz="quarter" idx="42"/>
          </p:nvPr>
        </p:nvSpPr>
        <p:spPr>
          <a:xfrm>
            <a:off x="7871818" y="4382216"/>
            <a:ext cx="873930" cy="204788"/>
          </a:xfrm>
        </p:spPr>
        <p:txBody>
          <a:bodyPr anchor="ctr" anchorCtr="0">
            <a:noAutofit/>
          </a:bodyPr>
          <a:lstStyle>
            <a:lvl1pPr marL="0" indent="0" algn="l">
              <a:buNone/>
              <a:defRPr sz="1800" cap="small" baseline="0"/>
            </a:lvl1pPr>
          </a:lstStyle>
          <a:p>
            <a:pPr lvl="0"/>
            <a:r>
              <a:rPr lang="en-US" dirty="0" smtClean="0"/>
              <a:t>Click to edit Master text styles</a:t>
            </a:r>
          </a:p>
        </p:txBody>
      </p:sp>
    </p:spTree>
    <p:extLst>
      <p:ext uri="{BB962C8B-B14F-4D97-AF65-F5344CB8AC3E}">
        <p14:creationId xmlns:p14="http://schemas.microsoft.com/office/powerpoint/2010/main" val="40308841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lstStyle>
            <a:lvl1pPr>
              <a:defRPr>
                <a:solidFill>
                  <a:srgbClr val="C00000"/>
                </a:solidFill>
              </a:defRPr>
            </a:lvl1pPr>
          </a:lstStyle>
          <a:p>
            <a:r>
              <a:rPr lang="en-US" smtClean="0"/>
              <a:t>Click to edit Master title style</a:t>
            </a:r>
            <a:endParaRPr lang="en-US"/>
          </a:p>
        </p:txBody>
      </p:sp>
      <p:sp>
        <p:nvSpPr>
          <p:cNvPr id="8" name="Picture Placeholder 7"/>
          <p:cNvSpPr>
            <a:spLocks noGrp="1" noChangeAspect="1"/>
          </p:cNvSpPr>
          <p:nvPr>
            <p:ph type="pic" sz="quarter" idx="10"/>
          </p:nvPr>
        </p:nvSpPr>
        <p:spPr>
          <a:xfrm>
            <a:off x="715944" y="1504950"/>
            <a:ext cx="1005840" cy="1005840"/>
          </a:xfrm>
          <a:prstGeom prst="ellipse">
            <a:avLst/>
          </a:prstGeom>
        </p:spPr>
        <p:txBody>
          <a:bodyPr>
            <a:noAutofit/>
          </a:bodyPr>
          <a:lstStyle>
            <a:lvl1pPr marL="0" indent="0">
              <a:buNone/>
              <a:defRPr sz="1400"/>
            </a:lvl1pPr>
          </a:lstStyle>
          <a:p>
            <a:endParaRPr lang="en-US" dirty="0"/>
          </a:p>
        </p:txBody>
      </p:sp>
      <p:sp>
        <p:nvSpPr>
          <p:cNvPr id="9" name="Picture Placeholder 7"/>
          <p:cNvSpPr>
            <a:spLocks noGrp="1" noChangeAspect="1"/>
          </p:cNvSpPr>
          <p:nvPr>
            <p:ph type="pic" sz="quarter" idx="11"/>
          </p:nvPr>
        </p:nvSpPr>
        <p:spPr>
          <a:xfrm>
            <a:off x="2392344" y="1504950"/>
            <a:ext cx="1005840" cy="1005840"/>
          </a:xfrm>
          <a:prstGeom prst="ellipse">
            <a:avLst/>
          </a:prstGeom>
        </p:spPr>
        <p:txBody>
          <a:bodyPr>
            <a:noAutofit/>
          </a:bodyPr>
          <a:lstStyle>
            <a:lvl1pPr marL="0" indent="0">
              <a:buNone/>
              <a:defRPr sz="1400"/>
            </a:lvl1pPr>
          </a:lstStyle>
          <a:p>
            <a:endParaRPr lang="en-US" dirty="0"/>
          </a:p>
        </p:txBody>
      </p:sp>
      <p:sp>
        <p:nvSpPr>
          <p:cNvPr id="10" name="Picture Placeholder 7"/>
          <p:cNvSpPr>
            <a:spLocks noGrp="1" noChangeAspect="1"/>
          </p:cNvSpPr>
          <p:nvPr>
            <p:ph type="pic" sz="quarter" idx="12"/>
          </p:nvPr>
        </p:nvSpPr>
        <p:spPr>
          <a:xfrm>
            <a:off x="4068744" y="1504950"/>
            <a:ext cx="1005840" cy="1005840"/>
          </a:xfrm>
          <a:prstGeom prst="ellipse">
            <a:avLst/>
          </a:prstGeom>
        </p:spPr>
        <p:txBody>
          <a:bodyPr>
            <a:noAutofit/>
          </a:bodyPr>
          <a:lstStyle>
            <a:lvl1pPr marL="0" indent="0">
              <a:buNone/>
              <a:defRPr sz="1400"/>
            </a:lvl1pPr>
          </a:lstStyle>
          <a:p>
            <a:endParaRPr lang="en-US" dirty="0"/>
          </a:p>
        </p:txBody>
      </p:sp>
      <p:sp>
        <p:nvSpPr>
          <p:cNvPr id="11" name="Picture Placeholder 7"/>
          <p:cNvSpPr>
            <a:spLocks noGrp="1" noChangeAspect="1"/>
          </p:cNvSpPr>
          <p:nvPr>
            <p:ph type="pic" sz="quarter" idx="13"/>
          </p:nvPr>
        </p:nvSpPr>
        <p:spPr>
          <a:xfrm>
            <a:off x="5745144" y="1504950"/>
            <a:ext cx="1005840" cy="1005840"/>
          </a:xfrm>
          <a:prstGeom prst="ellipse">
            <a:avLst/>
          </a:prstGeom>
        </p:spPr>
        <p:txBody>
          <a:bodyPr>
            <a:noAutofit/>
          </a:bodyPr>
          <a:lstStyle>
            <a:lvl1pPr marL="0" indent="0">
              <a:buNone/>
              <a:defRPr sz="1400"/>
            </a:lvl1pPr>
          </a:lstStyle>
          <a:p>
            <a:endParaRPr lang="en-US" dirty="0"/>
          </a:p>
        </p:txBody>
      </p:sp>
      <p:sp>
        <p:nvSpPr>
          <p:cNvPr id="12" name="Picture Placeholder 7"/>
          <p:cNvSpPr>
            <a:spLocks noGrp="1" noChangeAspect="1"/>
          </p:cNvSpPr>
          <p:nvPr>
            <p:ph type="pic" sz="quarter" idx="14"/>
          </p:nvPr>
        </p:nvSpPr>
        <p:spPr>
          <a:xfrm>
            <a:off x="7421544" y="1504950"/>
            <a:ext cx="1005840" cy="1005840"/>
          </a:xfrm>
          <a:prstGeom prst="ellipse">
            <a:avLst/>
          </a:prstGeom>
        </p:spPr>
        <p:txBody>
          <a:bodyPr>
            <a:noAutofit/>
          </a:bodyPr>
          <a:lstStyle>
            <a:lvl1pPr marL="0" indent="0">
              <a:buNone/>
              <a:defRPr sz="1400"/>
            </a:lvl1pPr>
          </a:lstStyle>
          <a:p>
            <a:endParaRPr lang="en-US" dirty="0"/>
          </a:p>
        </p:txBody>
      </p:sp>
      <p:sp>
        <p:nvSpPr>
          <p:cNvPr id="17" name="Text Placeholder 16"/>
          <p:cNvSpPr>
            <a:spLocks noGrp="1"/>
          </p:cNvSpPr>
          <p:nvPr>
            <p:ph type="body" sz="quarter" idx="18"/>
          </p:nvPr>
        </p:nvSpPr>
        <p:spPr>
          <a:xfrm>
            <a:off x="457200" y="2705100"/>
            <a:ext cx="1524000" cy="1695450"/>
          </a:xfrm>
        </p:spPr>
        <p:txBody>
          <a:bodyPr>
            <a:noAutofit/>
          </a:bodyPr>
          <a:lstStyle>
            <a:lvl1pPr marL="0" indent="0" algn="ctr">
              <a:buNone/>
              <a:defRPr sz="2000">
                <a:solidFill>
                  <a:schemeClr val="tx1"/>
                </a:solidFill>
              </a:defRPr>
            </a:lvl1pPr>
          </a:lstStyle>
          <a:p>
            <a:pPr lvl="0"/>
            <a:r>
              <a:rPr lang="en-US" dirty="0" smtClean="0"/>
              <a:t>Click to edit Master text styles</a:t>
            </a:r>
          </a:p>
        </p:txBody>
      </p:sp>
      <p:sp>
        <p:nvSpPr>
          <p:cNvPr id="18" name="Text Placeholder 16"/>
          <p:cNvSpPr>
            <a:spLocks noGrp="1"/>
          </p:cNvSpPr>
          <p:nvPr>
            <p:ph type="body" sz="quarter" idx="19"/>
          </p:nvPr>
        </p:nvSpPr>
        <p:spPr>
          <a:xfrm>
            <a:off x="2133600" y="2705100"/>
            <a:ext cx="1524000" cy="1695450"/>
          </a:xfrm>
        </p:spPr>
        <p:txBody>
          <a:bodyPr>
            <a:noAutofit/>
          </a:bodyPr>
          <a:lstStyle>
            <a:lvl1pPr marL="0" indent="0" algn="ctr">
              <a:buNone/>
              <a:defRPr sz="2000">
                <a:solidFill>
                  <a:schemeClr val="tx1"/>
                </a:solidFill>
              </a:defRPr>
            </a:lvl1pPr>
          </a:lstStyle>
          <a:p>
            <a:pPr lvl="0"/>
            <a:r>
              <a:rPr lang="en-US" dirty="0" smtClean="0"/>
              <a:t>Click to edit Master text styles</a:t>
            </a:r>
          </a:p>
        </p:txBody>
      </p:sp>
      <p:sp>
        <p:nvSpPr>
          <p:cNvPr id="19" name="Text Placeholder 16"/>
          <p:cNvSpPr>
            <a:spLocks noGrp="1"/>
          </p:cNvSpPr>
          <p:nvPr>
            <p:ph type="body" sz="quarter" idx="20"/>
          </p:nvPr>
        </p:nvSpPr>
        <p:spPr>
          <a:xfrm>
            <a:off x="3810000" y="2705100"/>
            <a:ext cx="1524000" cy="1695450"/>
          </a:xfrm>
        </p:spPr>
        <p:txBody>
          <a:bodyPr>
            <a:noAutofit/>
          </a:bodyPr>
          <a:lstStyle>
            <a:lvl1pPr marL="0" indent="0" algn="ctr">
              <a:buNone/>
              <a:defRPr sz="2000">
                <a:solidFill>
                  <a:schemeClr val="tx1"/>
                </a:solidFill>
              </a:defRPr>
            </a:lvl1pPr>
          </a:lstStyle>
          <a:p>
            <a:pPr lvl="0"/>
            <a:r>
              <a:rPr lang="en-US" dirty="0" smtClean="0"/>
              <a:t>Click to edit Master text styles</a:t>
            </a:r>
          </a:p>
        </p:txBody>
      </p:sp>
      <p:sp>
        <p:nvSpPr>
          <p:cNvPr id="20" name="Text Placeholder 16"/>
          <p:cNvSpPr>
            <a:spLocks noGrp="1"/>
          </p:cNvSpPr>
          <p:nvPr>
            <p:ph type="body" sz="quarter" idx="21"/>
          </p:nvPr>
        </p:nvSpPr>
        <p:spPr>
          <a:xfrm>
            <a:off x="5486400" y="2705100"/>
            <a:ext cx="1524000" cy="1695450"/>
          </a:xfrm>
        </p:spPr>
        <p:txBody>
          <a:bodyPr>
            <a:noAutofit/>
          </a:bodyPr>
          <a:lstStyle>
            <a:lvl1pPr marL="0" indent="0" algn="ctr">
              <a:buNone/>
              <a:defRPr sz="2000">
                <a:solidFill>
                  <a:schemeClr val="tx1"/>
                </a:solidFill>
              </a:defRPr>
            </a:lvl1pPr>
          </a:lstStyle>
          <a:p>
            <a:pPr lvl="0"/>
            <a:r>
              <a:rPr lang="en-US" dirty="0" smtClean="0"/>
              <a:t>Click to edit Master text styles</a:t>
            </a:r>
          </a:p>
        </p:txBody>
      </p:sp>
      <p:sp>
        <p:nvSpPr>
          <p:cNvPr id="22" name="Text Placeholder 16"/>
          <p:cNvSpPr>
            <a:spLocks noGrp="1"/>
          </p:cNvSpPr>
          <p:nvPr>
            <p:ph type="body" sz="quarter" idx="22"/>
          </p:nvPr>
        </p:nvSpPr>
        <p:spPr>
          <a:xfrm>
            <a:off x="7162800" y="2705100"/>
            <a:ext cx="1524000" cy="1695450"/>
          </a:xfrm>
        </p:spPr>
        <p:txBody>
          <a:bodyPr>
            <a:noAutofit/>
          </a:bodyPr>
          <a:lstStyle>
            <a:lvl1pPr marL="0" indent="0" algn="ctr">
              <a:buNone/>
              <a:defRPr sz="20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334557415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ulti point">
    <p:spTree>
      <p:nvGrpSpPr>
        <p:cNvPr id="1" name=""/>
        <p:cNvGrpSpPr/>
        <p:nvPr/>
      </p:nvGrpSpPr>
      <p:grpSpPr>
        <a:xfrm>
          <a:off x="0" y="0"/>
          <a:ext cx="0" cy="0"/>
          <a:chOff x="0" y="0"/>
          <a:chExt cx="0" cy="0"/>
        </a:xfrm>
      </p:grpSpPr>
      <p:sp>
        <p:nvSpPr>
          <p:cNvPr id="45" name="Rectangle 44"/>
          <p:cNvSpPr/>
          <p:nvPr userDrawn="1"/>
        </p:nvSpPr>
        <p:spPr>
          <a:xfrm>
            <a:off x="0" y="0"/>
            <a:ext cx="9144000" cy="5143500"/>
          </a:xfrm>
          <a:prstGeom prst="rect">
            <a:avLst/>
          </a:prstGeom>
          <a:gradFill flip="none" rotWithShape="1">
            <a:gsLst>
              <a:gs pos="0">
                <a:schemeClr val="tx1">
                  <a:lumMod val="85000"/>
                  <a:lumOff val="15000"/>
                </a:schemeClr>
              </a:gs>
              <a:gs pos="50000">
                <a:schemeClr val="tx1">
                  <a:lumMod val="75000"/>
                  <a:lumOff val="2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38282"/>
            <a:ext cx="8229600" cy="536972"/>
          </a:xfrm>
        </p:spPr>
        <p:txBody>
          <a:bodyPr/>
          <a:lstStyle>
            <a:lvl1pPr>
              <a:defRPr>
                <a:solidFill>
                  <a:schemeClr val="bg1"/>
                </a:solidFill>
              </a:defRPr>
            </a:lvl1pPr>
          </a:lstStyle>
          <a:p>
            <a:r>
              <a:rPr lang="en-US" dirty="0" smtClean="0"/>
              <a:t>Click to edit Master title style</a:t>
            </a:r>
            <a:endParaRPr lang="en-US" dirty="0"/>
          </a:p>
        </p:txBody>
      </p:sp>
      <p:sp>
        <p:nvSpPr>
          <p:cNvPr id="8" name="Picture Placeholder 7"/>
          <p:cNvSpPr>
            <a:spLocks noGrp="1" noChangeAspect="1"/>
          </p:cNvSpPr>
          <p:nvPr>
            <p:ph type="pic" sz="quarter" idx="10"/>
          </p:nvPr>
        </p:nvSpPr>
        <p:spPr>
          <a:xfrm>
            <a:off x="457200" y="1231763"/>
            <a:ext cx="731520" cy="722186"/>
          </a:xfrm>
          <a:prstGeom prst="ellipse">
            <a:avLst/>
          </a:prstGeom>
        </p:spPr>
        <p:txBody>
          <a:bodyPr>
            <a:noAutofit/>
          </a:bodyPr>
          <a:lstStyle>
            <a:lvl1pPr marL="0" indent="0">
              <a:buNone/>
              <a:defRPr sz="1400"/>
            </a:lvl1pPr>
          </a:lstStyle>
          <a:p>
            <a:endParaRPr lang="en-US" dirty="0"/>
          </a:p>
        </p:txBody>
      </p:sp>
      <p:sp>
        <p:nvSpPr>
          <p:cNvPr id="17" name="Text Placeholder 16"/>
          <p:cNvSpPr>
            <a:spLocks noGrp="1"/>
          </p:cNvSpPr>
          <p:nvPr>
            <p:ph type="body" sz="quarter" idx="18"/>
          </p:nvPr>
        </p:nvSpPr>
        <p:spPr>
          <a:xfrm>
            <a:off x="1524000" y="1227096"/>
            <a:ext cx="2895600" cy="731520"/>
          </a:xfrm>
        </p:spPr>
        <p:txBody>
          <a:bodyPr anchor="ctr" anchorCtr="0">
            <a:noAutofit/>
          </a:bodyPr>
          <a:lstStyle>
            <a:lvl1pPr marL="0" indent="0" algn="l">
              <a:buNone/>
              <a:defRPr sz="1600">
                <a:solidFill>
                  <a:schemeClr val="accent3">
                    <a:lumMod val="60000"/>
                    <a:lumOff val="40000"/>
                  </a:schemeClr>
                </a:solidFill>
              </a:defRPr>
            </a:lvl1pPr>
          </a:lstStyle>
          <a:p>
            <a:pPr lvl="0"/>
            <a:r>
              <a:rPr lang="en-US" dirty="0" smtClean="0"/>
              <a:t>Click to edit Master text styles</a:t>
            </a:r>
          </a:p>
        </p:txBody>
      </p:sp>
      <p:sp>
        <p:nvSpPr>
          <p:cNvPr id="31" name="Picture Placeholder 7"/>
          <p:cNvSpPr>
            <a:spLocks noGrp="1" noChangeAspect="1"/>
          </p:cNvSpPr>
          <p:nvPr>
            <p:ph type="pic" sz="quarter" idx="19"/>
          </p:nvPr>
        </p:nvSpPr>
        <p:spPr>
          <a:xfrm>
            <a:off x="457200" y="2141741"/>
            <a:ext cx="731520" cy="722186"/>
          </a:xfrm>
          <a:prstGeom prst="ellipse">
            <a:avLst/>
          </a:prstGeom>
        </p:spPr>
        <p:txBody>
          <a:bodyPr>
            <a:noAutofit/>
          </a:bodyPr>
          <a:lstStyle>
            <a:lvl1pPr marL="0" indent="0">
              <a:buNone/>
              <a:defRPr sz="1400"/>
            </a:lvl1pPr>
          </a:lstStyle>
          <a:p>
            <a:endParaRPr lang="en-US" dirty="0"/>
          </a:p>
        </p:txBody>
      </p:sp>
      <p:sp>
        <p:nvSpPr>
          <p:cNvPr id="32" name="Text Placeholder 16"/>
          <p:cNvSpPr>
            <a:spLocks noGrp="1"/>
          </p:cNvSpPr>
          <p:nvPr>
            <p:ph type="body" sz="quarter" idx="20"/>
          </p:nvPr>
        </p:nvSpPr>
        <p:spPr>
          <a:xfrm>
            <a:off x="1524000" y="2137074"/>
            <a:ext cx="2895600" cy="731520"/>
          </a:xfrm>
        </p:spPr>
        <p:txBody>
          <a:bodyPr anchor="ctr" anchorCtr="0">
            <a:noAutofit/>
          </a:bodyPr>
          <a:lstStyle>
            <a:lvl1pPr marL="0" indent="0" algn="l">
              <a:buNone/>
              <a:defRPr sz="1600">
                <a:solidFill>
                  <a:schemeClr val="accent3">
                    <a:lumMod val="60000"/>
                    <a:lumOff val="40000"/>
                  </a:schemeClr>
                </a:solidFill>
              </a:defRPr>
            </a:lvl1pPr>
          </a:lstStyle>
          <a:p>
            <a:pPr lvl="0"/>
            <a:r>
              <a:rPr lang="en-US" dirty="0" smtClean="0"/>
              <a:t>Click to edit Master text styles</a:t>
            </a:r>
          </a:p>
        </p:txBody>
      </p:sp>
      <p:sp>
        <p:nvSpPr>
          <p:cNvPr id="33" name="Picture Placeholder 7"/>
          <p:cNvSpPr>
            <a:spLocks noGrp="1" noChangeAspect="1"/>
          </p:cNvSpPr>
          <p:nvPr>
            <p:ph type="pic" sz="quarter" idx="21"/>
          </p:nvPr>
        </p:nvSpPr>
        <p:spPr>
          <a:xfrm>
            <a:off x="457200" y="3075191"/>
            <a:ext cx="731520" cy="722186"/>
          </a:xfrm>
          <a:prstGeom prst="ellipse">
            <a:avLst/>
          </a:prstGeom>
        </p:spPr>
        <p:txBody>
          <a:bodyPr>
            <a:noAutofit/>
          </a:bodyPr>
          <a:lstStyle>
            <a:lvl1pPr marL="0" indent="0">
              <a:buNone/>
              <a:defRPr sz="1400"/>
            </a:lvl1pPr>
          </a:lstStyle>
          <a:p>
            <a:endParaRPr lang="en-US" dirty="0"/>
          </a:p>
        </p:txBody>
      </p:sp>
      <p:sp>
        <p:nvSpPr>
          <p:cNvPr id="34" name="Text Placeholder 16"/>
          <p:cNvSpPr>
            <a:spLocks noGrp="1"/>
          </p:cNvSpPr>
          <p:nvPr>
            <p:ph type="body" sz="quarter" idx="22"/>
          </p:nvPr>
        </p:nvSpPr>
        <p:spPr>
          <a:xfrm>
            <a:off x="1524000" y="3070524"/>
            <a:ext cx="2895600" cy="731520"/>
          </a:xfrm>
        </p:spPr>
        <p:txBody>
          <a:bodyPr anchor="ctr" anchorCtr="0">
            <a:noAutofit/>
          </a:bodyPr>
          <a:lstStyle>
            <a:lvl1pPr marL="0" indent="0" algn="l">
              <a:buNone/>
              <a:defRPr sz="1600">
                <a:solidFill>
                  <a:schemeClr val="accent3">
                    <a:lumMod val="60000"/>
                    <a:lumOff val="40000"/>
                  </a:schemeClr>
                </a:solidFill>
              </a:defRPr>
            </a:lvl1pPr>
          </a:lstStyle>
          <a:p>
            <a:pPr lvl="0"/>
            <a:r>
              <a:rPr lang="en-US" dirty="0" smtClean="0"/>
              <a:t>Click to edit Master text styles</a:t>
            </a:r>
          </a:p>
        </p:txBody>
      </p:sp>
      <p:sp>
        <p:nvSpPr>
          <p:cNvPr id="35" name="Picture Placeholder 7"/>
          <p:cNvSpPr>
            <a:spLocks noGrp="1" noChangeAspect="1"/>
          </p:cNvSpPr>
          <p:nvPr>
            <p:ph type="pic" sz="quarter" idx="23"/>
          </p:nvPr>
        </p:nvSpPr>
        <p:spPr>
          <a:xfrm>
            <a:off x="457200" y="4013308"/>
            <a:ext cx="731520" cy="722186"/>
          </a:xfrm>
          <a:prstGeom prst="ellipse">
            <a:avLst/>
          </a:prstGeom>
        </p:spPr>
        <p:txBody>
          <a:bodyPr>
            <a:noAutofit/>
          </a:bodyPr>
          <a:lstStyle>
            <a:lvl1pPr marL="0" indent="0">
              <a:buNone/>
              <a:defRPr sz="1400"/>
            </a:lvl1pPr>
          </a:lstStyle>
          <a:p>
            <a:endParaRPr lang="en-US" dirty="0"/>
          </a:p>
        </p:txBody>
      </p:sp>
      <p:sp>
        <p:nvSpPr>
          <p:cNvPr id="36" name="Text Placeholder 16"/>
          <p:cNvSpPr>
            <a:spLocks noGrp="1"/>
          </p:cNvSpPr>
          <p:nvPr>
            <p:ph type="body" sz="quarter" idx="24"/>
          </p:nvPr>
        </p:nvSpPr>
        <p:spPr>
          <a:xfrm>
            <a:off x="1524000" y="4003974"/>
            <a:ext cx="2895600" cy="731520"/>
          </a:xfrm>
        </p:spPr>
        <p:txBody>
          <a:bodyPr anchor="ctr" anchorCtr="0">
            <a:noAutofit/>
          </a:bodyPr>
          <a:lstStyle>
            <a:lvl1pPr marL="0" indent="0" algn="l">
              <a:buNone/>
              <a:defRPr sz="1600">
                <a:solidFill>
                  <a:schemeClr val="accent3">
                    <a:lumMod val="60000"/>
                    <a:lumOff val="40000"/>
                  </a:schemeClr>
                </a:solidFill>
              </a:defRPr>
            </a:lvl1pPr>
          </a:lstStyle>
          <a:p>
            <a:pPr lvl="0"/>
            <a:r>
              <a:rPr lang="en-US" dirty="0" smtClean="0"/>
              <a:t>Click to edit Master text styles</a:t>
            </a:r>
          </a:p>
        </p:txBody>
      </p:sp>
      <p:sp>
        <p:nvSpPr>
          <p:cNvPr id="37" name="Picture Placeholder 7"/>
          <p:cNvSpPr>
            <a:spLocks noGrp="1" noChangeAspect="1"/>
          </p:cNvSpPr>
          <p:nvPr>
            <p:ph type="pic" sz="quarter" idx="25"/>
          </p:nvPr>
        </p:nvSpPr>
        <p:spPr>
          <a:xfrm>
            <a:off x="4724400" y="1231763"/>
            <a:ext cx="731520" cy="722186"/>
          </a:xfrm>
          <a:prstGeom prst="ellipse">
            <a:avLst/>
          </a:prstGeom>
        </p:spPr>
        <p:txBody>
          <a:bodyPr>
            <a:noAutofit/>
          </a:bodyPr>
          <a:lstStyle>
            <a:lvl1pPr marL="0" indent="0">
              <a:buNone/>
              <a:defRPr sz="1400">
                <a:solidFill>
                  <a:schemeClr val="bg1"/>
                </a:solidFill>
              </a:defRPr>
            </a:lvl1pPr>
          </a:lstStyle>
          <a:p>
            <a:endParaRPr lang="en-US" dirty="0"/>
          </a:p>
        </p:txBody>
      </p:sp>
      <p:sp>
        <p:nvSpPr>
          <p:cNvPr id="38" name="Text Placeholder 16"/>
          <p:cNvSpPr>
            <a:spLocks noGrp="1"/>
          </p:cNvSpPr>
          <p:nvPr>
            <p:ph type="body" sz="quarter" idx="26"/>
          </p:nvPr>
        </p:nvSpPr>
        <p:spPr>
          <a:xfrm>
            <a:off x="5791200" y="1227096"/>
            <a:ext cx="2895600" cy="731520"/>
          </a:xfrm>
        </p:spPr>
        <p:txBody>
          <a:bodyPr anchor="ctr" anchorCtr="0">
            <a:noAutofit/>
          </a:bodyPr>
          <a:lstStyle>
            <a:lvl1pPr marL="0" indent="0" algn="l">
              <a:buNone/>
              <a:defRPr sz="1600">
                <a:solidFill>
                  <a:schemeClr val="accent3">
                    <a:lumMod val="60000"/>
                    <a:lumOff val="40000"/>
                  </a:schemeClr>
                </a:solidFill>
              </a:defRPr>
            </a:lvl1pPr>
          </a:lstStyle>
          <a:p>
            <a:pPr lvl="0"/>
            <a:r>
              <a:rPr lang="en-US" dirty="0" smtClean="0"/>
              <a:t>Click to edit Master text styles</a:t>
            </a:r>
          </a:p>
        </p:txBody>
      </p:sp>
      <p:sp>
        <p:nvSpPr>
          <p:cNvPr id="39" name="Picture Placeholder 7"/>
          <p:cNvSpPr>
            <a:spLocks noGrp="1" noChangeAspect="1"/>
          </p:cNvSpPr>
          <p:nvPr>
            <p:ph type="pic" sz="quarter" idx="27"/>
          </p:nvPr>
        </p:nvSpPr>
        <p:spPr>
          <a:xfrm>
            <a:off x="4724400" y="2141741"/>
            <a:ext cx="731520" cy="722186"/>
          </a:xfrm>
          <a:prstGeom prst="ellipse">
            <a:avLst/>
          </a:prstGeom>
        </p:spPr>
        <p:txBody>
          <a:bodyPr>
            <a:noAutofit/>
          </a:bodyPr>
          <a:lstStyle>
            <a:lvl1pPr marL="0" indent="0">
              <a:buNone/>
              <a:defRPr sz="1400">
                <a:solidFill>
                  <a:schemeClr val="bg1"/>
                </a:solidFill>
              </a:defRPr>
            </a:lvl1pPr>
          </a:lstStyle>
          <a:p>
            <a:endParaRPr lang="en-US" dirty="0"/>
          </a:p>
        </p:txBody>
      </p:sp>
      <p:sp>
        <p:nvSpPr>
          <p:cNvPr id="40" name="Text Placeholder 16"/>
          <p:cNvSpPr>
            <a:spLocks noGrp="1"/>
          </p:cNvSpPr>
          <p:nvPr>
            <p:ph type="body" sz="quarter" idx="28"/>
          </p:nvPr>
        </p:nvSpPr>
        <p:spPr>
          <a:xfrm>
            <a:off x="5791200" y="2137074"/>
            <a:ext cx="2895600" cy="731520"/>
          </a:xfrm>
        </p:spPr>
        <p:txBody>
          <a:bodyPr anchor="ctr" anchorCtr="0">
            <a:noAutofit/>
          </a:bodyPr>
          <a:lstStyle>
            <a:lvl1pPr marL="0" indent="0" algn="l">
              <a:buNone/>
              <a:defRPr sz="1600">
                <a:solidFill>
                  <a:schemeClr val="accent3">
                    <a:lumMod val="60000"/>
                    <a:lumOff val="40000"/>
                  </a:schemeClr>
                </a:solidFill>
              </a:defRPr>
            </a:lvl1pPr>
          </a:lstStyle>
          <a:p>
            <a:pPr lvl="0"/>
            <a:r>
              <a:rPr lang="en-US" dirty="0" smtClean="0"/>
              <a:t>Click to edit Master text styles</a:t>
            </a:r>
          </a:p>
        </p:txBody>
      </p:sp>
      <p:sp>
        <p:nvSpPr>
          <p:cNvPr id="41" name="Picture Placeholder 7"/>
          <p:cNvSpPr>
            <a:spLocks noGrp="1" noChangeAspect="1"/>
          </p:cNvSpPr>
          <p:nvPr>
            <p:ph type="pic" sz="quarter" idx="29"/>
          </p:nvPr>
        </p:nvSpPr>
        <p:spPr>
          <a:xfrm>
            <a:off x="4724400" y="3075191"/>
            <a:ext cx="731520" cy="722186"/>
          </a:xfrm>
          <a:prstGeom prst="ellipse">
            <a:avLst/>
          </a:prstGeom>
        </p:spPr>
        <p:txBody>
          <a:bodyPr>
            <a:noAutofit/>
          </a:bodyPr>
          <a:lstStyle>
            <a:lvl1pPr marL="0" indent="0">
              <a:buNone/>
              <a:defRPr sz="1400">
                <a:solidFill>
                  <a:schemeClr val="bg1"/>
                </a:solidFill>
              </a:defRPr>
            </a:lvl1pPr>
          </a:lstStyle>
          <a:p>
            <a:endParaRPr lang="en-US" dirty="0"/>
          </a:p>
        </p:txBody>
      </p:sp>
      <p:sp>
        <p:nvSpPr>
          <p:cNvPr id="42" name="Text Placeholder 16"/>
          <p:cNvSpPr>
            <a:spLocks noGrp="1"/>
          </p:cNvSpPr>
          <p:nvPr>
            <p:ph type="body" sz="quarter" idx="30"/>
          </p:nvPr>
        </p:nvSpPr>
        <p:spPr>
          <a:xfrm>
            <a:off x="5791200" y="3070524"/>
            <a:ext cx="2895600" cy="731520"/>
          </a:xfrm>
        </p:spPr>
        <p:txBody>
          <a:bodyPr anchor="ctr" anchorCtr="0">
            <a:noAutofit/>
          </a:bodyPr>
          <a:lstStyle>
            <a:lvl1pPr marL="0" indent="0" algn="l">
              <a:buNone/>
              <a:defRPr sz="1600">
                <a:solidFill>
                  <a:schemeClr val="accent3">
                    <a:lumMod val="60000"/>
                    <a:lumOff val="40000"/>
                  </a:schemeClr>
                </a:solidFill>
              </a:defRPr>
            </a:lvl1pPr>
          </a:lstStyle>
          <a:p>
            <a:pPr lvl="0"/>
            <a:r>
              <a:rPr lang="en-US" dirty="0" smtClean="0"/>
              <a:t>Click to edit Master text styles</a:t>
            </a:r>
          </a:p>
        </p:txBody>
      </p:sp>
      <p:sp>
        <p:nvSpPr>
          <p:cNvPr id="43" name="Picture Placeholder 7"/>
          <p:cNvSpPr>
            <a:spLocks noGrp="1" noChangeAspect="1"/>
          </p:cNvSpPr>
          <p:nvPr>
            <p:ph type="pic" sz="quarter" idx="31"/>
          </p:nvPr>
        </p:nvSpPr>
        <p:spPr>
          <a:xfrm>
            <a:off x="4724400" y="4013308"/>
            <a:ext cx="731520" cy="722186"/>
          </a:xfrm>
          <a:prstGeom prst="ellipse">
            <a:avLst/>
          </a:prstGeom>
        </p:spPr>
        <p:txBody>
          <a:bodyPr>
            <a:noAutofit/>
          </a:bodyPr>
          <a:lstStyle>
            <a:lvl1pPr marL="0" indent="0">
              <a:buNone/>
              <a:defRPr sz="1400">
                <a:solidFill>
                  <a:schemeClr val="bg1"/>
                </a:solidFill>
              </a:defRPr>
            </a:lvl1pPr>
          </a:lstStyle>
          <a:p>
            <a:endParaRPr lang="en-US" dirty="0"/>
          </a:p>
        </p:txBody>
      </p:sp>
      <p:sp>
        <p:nvSpPr>
          <p:cNvPr id="44" name="Text Placeholder 16"/>
          <p:cNvSpPr>
            <a:spLocks noGrp="1"/>
          </p:cNvSpPr>
          <p:nvPr>
            <p:ph type="body" sz="quarter" idx="32"/>
          </p:nvPr>
        </p:nvSpPr>
        <p:spPr>
          <a:xfrm>
            <a:off x="5791200" y="4003974"/>
            <a:ext cx="2895600" cy="731520"/>
          </a:xfrm>
        </p:spPr>
        <p:txBody>
          <a:bodyPr anchor="ctr" anchorCtr="0">
            <a:noAutofit/>
          </a:bodyPr>
          <a:lstStyle>
            <a:lvl1pPr marL="0" indent="0" algn="l">
              <a:buNone/>
              <a:defRPr sz="1600">
                <a:solidFill>
                  <a:schemeClr val="accent3">
                    <a:lumMod val="60000"/>
                    <a:lumOff val="4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5915726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ext Placeholder 3"/>
          <p:cNvSpPr>
            <a:spLocks noGrp="1"/>
          </p:cNvSpPr>
          <p:nvPr>
            <p:ph type="body" sz="quarter" idx="10"/>
          </p:nvPr>
        </p:nvSpPr>
        <p:spPr>
          <a:xfrm>
            <a:off x="914400" y="742950"/>
            <a:ext cx="7315200" cy="3581400"/>
          </a:xfrm>
        </p:spPr>
        <p:txBody>
          <a:bodyPr>
            <a:normAutofit/>
          </a:bodyPr>
          <a:lstStyle>
            <a:lvl1pPr marL="0" indent="0">
              <a:buNone/>
              <a:defRPr sz="6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45378417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 &amp; caption">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85275" cy="3840480"/>
          </a:xfrm>
        </p:spPr>
        <p:txBody>
          <a:bodyPr/>
          <a:lstStyle/>
          <a:p>
            <a:endParaRPr lang="en-US" dirty="0"/>
          </a:p>
        </p:txBody>
      </p:sp>
      <p:sp>
        <p:nvSpPr>
          <p:cNvPr id="8" name="Text Placeholder 7"/>
          <p:cNvSpPr>
            <a:spLocks noGrp="1"/>
          </p:cNvSpPr>
          <p:nvPr>
            <p:ph type="body" sz="quarter" idx="11"/>
          </p:nvPr>
        </p:nvSpPr>
        <p:spPr>
          <a:xfrm>
            <a:off x="0" y="3943350"/>
            <a:ext cx="9185275" cy="1200150"/>
          </a:xfrm>
          <a:solidFill>
            <a:srgbClr val="111111"/>
          </a:solidFill>
        </p:spPr>
        <p:txBody>
          <a:bodyPr lIns="457200" tIns="91440" rIns="457200" bIns="91440" anchor="ctr" anchorCtr="0"/>
          <a:lstStyle>
            <a:lvl1pPr marL="0" indent="0" algn="ctr">
              <a:buNone/>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424795115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plit screen">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457200" y="285750"/>
            <a:ext cx="8229600" cy="2286000"/>
          </a:xfrm>
        </p:spPr>
        <p:txBody>
          <a:bodyPr>
            <a:noAutofit/>
          </a:bodyPr>
          <a:lstStyle>
            <a:lvl1pPr marL="0" indent="0">
              <a:buNone/>
              <a:defRPr sz="4400">
                <a:solidFill>
                  <a:srgbClr val="FFC000"/>
                </a:solidFill>
              </a:defRPr>
            </a:lvl1pPr>
            <a:lvl2pPr>
              <a:defRPr sz="3200">
                <a:solidFill>
                  <a:schemeClr val="bg1"/>
                </a:solidFill>
              </a:defRPr>
            </a:lvl2pPr>
            <a:lvl3pPr>
              <a:defRPr sz="28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Picture Placeholder 6"/>
          <p:cNvSpPr>
            <a:spLocks noGrp="1"/>
          </p:cNvSpPr>
          <p:nvPr>
            <p:ph type="pic" sz="quarter" idx="11"/>
          </p:nvPr>
        </p:nvSpPr>
        <p:spPr>
          <a:xfrm>
            <a:off x="0" y="2800350"/>
            <a:ext cx="9144000" cy="2343150"/>
          </a:xfrm>
        </p:spPr>
        <p:txBody>
          <a:bodyPr/>
          <a:lstStyle/>
          <a:p>
            <a:endParaRPr lang="en-US"/>
          </a:p>
        </p:txBody>
      </p:sp>
    </p:spTree>
    <p:extLst>
      <p:ext uri="{BB962C8B-B14F-4D97-AF65-F5344CB8AC3E}">
        <p14:creationId xmlns:p14="http://schemas.microsoft.com/office/powerpoint/2010/main" val="9837716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4781550"/>
            <a:ext cx="9144000" cy="3619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2" y="1657350"/>
            <a:ext cx="7924802" cy="259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0" y="4781550"/>
            <a:ext cx="914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p:nvPr>
        </p:nvSpPr>
        <p:spPr>
          <a:xfrm>
            <a:off x="457200" y="261469"/>
            <a:ext cx="8229600" cy="828153"/>
          </a:xfrm>
        </p:spPr>
        <p:txBody>
          <a:bodyPr>
            <a:noAutofit/>
          </a:bodyPr>
          <a:lstStyle>
            <a:lvl1pPr marL="0" indent="0">
              <a:buNone/>
              <a:defRPr sz="4000" cap="all"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14" name="Text Placeholder 13"/>
          <p:cNvSpPr>
            <a:spLocks noGrp="1"/>
          </p:cNvSpPr>
          <p:nvPr>
            <p:ph type="body" sz="quarter" idx="11"/>
          </p:nvPr>
        </p:nvSpPr>
        <p:spPr>
          <a:xfrm>
            <a:off x="457200" y="1885950"/>
            <a:ext cx="5943600" cy="2057400"/>
          </a:xfrm>
        </p:spPr>
        <p:txBody>
          <a:bodyPr anchor="ctr" anchorCtr="0"/>
          <a:lstStyle>
            <a:lvl1pPr marL="0" indent="0">
              <a:buNone/>
              <a:defRPr sz="2800" i="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Picture Placeholder 15"/>
          <p:cNvSpPr>
            <a:spLocks noGrp="1" noChangeAspect="1"/>
          </p:cNvSpPr>
          <p:nvPr>
            <p:ph type="pic" sz="quarter" idx="12"/>
          </p:nvPr>
        </p:nvSpPr>
        <p:spPr>
          <a:xfrm>
            <a:off x="6629400" y="2419350"/>
            <a:ext cx="2011680" cy="2011680"/>
          </a:xfrm>
        </p:spPr>
        <p:txBody>
          <a:bodyPr/>
          <a:lstStyle/>
          <a:p>
            <a:endParaRPr lang="en-US"/>
          </a:p>
        </p:txBody>
      </p:sp>
    </p:spTree>
    <p:extLst>
      <p:ext uri="{BB962C8B-B14F-4D97-AF65-F5344CB8AC3E}">
        <p14:creationId xmlns:p14="http://schemas.microsoft.com/office/powerpoint/2010/main" val="12971188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pic">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0" y="0"/>
            <a:ext cx="2759075" cy="5143500"/>
          </a:xfrm>
        </p:spPr>
        <p:txBody>
          <a:bodyPr/>
          <a:lstStyle/>
          <a:p>
            <a:endParaRPr lang="en-US"/>
          </a:p>
        </p:txBody>
      </p:sp>
      <p:sp>
        <p:nvSpPr>
          <p:cNvPr id="2" name="Title 1"/>
          <p:cNvSpPr>
            <a:spLocks noGrp="1"/>
          </p:cNvSpPr>
          <p:nvPr>
            <p:ph type="title"/>
          </p:nvPr>
        </p:nvSpPr>
        <p:spPr>
          <a:xfrm>
            <a:off x="3276600" y="361950"/>
            <a:ext cx="5486400" cy="857250"/>
          </a:xfrm>
        </p:spPr>
        <p:txBody>
          <a:bodyPr anchor="t" anchorCtr="0"/>
          <a:lstStyle>
            <a:lvl1pPr>
              <a:defRPr lang="en-US" sz="4800" kern="1200" cap="all" dirty="0" smtClean="0">
                <a:solidFill>
                  <a:srgbClr val="C00000"/>
                </a:solidFill>
                <a:latin typeface="Georgia" panose="02040502050405020303" pitchFamily="18" charset="0"/>
                <a:ea typeface="+mj-ea"/>
                <a:cs typeface="+mj-cs"/>
              </a:defRPr>
            </a:lvl1pPr>
          </a:lstStyle>
          <a:p>
            <a:r>
              <a:rPr lang="en-US" dirty="0" smtClean="0"/>
              <a:t>Click to edit Master title style</a:t>
            </a:r>
            <a:endParaRPr lang="en-US" dirty="0"/>
          </a:p>
        </p:txBody>
      </p:sp>
      <p:cxnSp>
        <p:nvCxnSpPr>
          <p:cNvPr id="5" name="Straight Connector 4"/>
          <p:cNvCxnSpPr/>
          <p:nvPr userDrawn="1"/>
        </p:nvCxnSpPr>
        <p:spPr>
          <a:xfrm>
            <a:off x="2759554" y="0"/>
            <a:ext cx="0" cy="514350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3276600" y="1504950"/>
            <a:ext cx="5486400" cy="3276600"/>
          </a:xfrm>
        </p:spPr>
        <p:txBody>
          <a:bodyPr>
            <a:normAutofit/>
          </a:bodyPr>
          <a:lstStyle>
            <a:lvl1pPr marL="0" indent="0">
              <a:buNone/>
              <a:defRPr sz="3600" i="1"/>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9480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lage1">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14288" y="588"/>
            <a:ext cx="2376488" cy="1316736"/>
          </a:xfrm>
        </p:spPr>
        <p:txBody>
          <a:bodyPr/>
          <a:lstStyle/>
          <a:p>
            <a:endParaRPr lang="en-US" dirty="0"/>
          </a:p>
        </p:txBody>
      </p:sp>
      <p:sp>
        <p:nvSpPr>
          <p:cNvPr id="16" name="Picture Placeholder 14"/>
          <p:cNvSpPr>
            <a:spLocks noGrp="1"/>
          </p:cNvSpPr>
          <p:nvPr>
            <p:ph type="pic" sz="quarter" idx="11"/>
          </p:nvPr>
        </p:nvSpPr>
        <p:spPr>
          <a:xfrm>
            <a:off x="3311824" y="588"/>
            <a:ext cx="2376488" cy="1316736"/>
          </a:xfrm>
        </p:spPr>
        <p:txBody>
          <a:bodyPr/>
          <a:lstStyle/>
          <a:p>
            <a:endParaRPr lang="en-US"/>
          </a:p>
        </p:txBody>
      </p:sp>
      <p:sp>
        <p:nvSpPr>
          <p:cNvPr id="17" name="Picture Placeholder 14"/>
          <p:cNvSpPr>
            <a:spLocks noGrp="1"/>
          </p:cNvSpPr>
          <p:nvPr>
            <p:ph type="pic" sz="quarter" idx="12"/>
          </p:nvPr>
        </p:nvSpPr>
        <p:spPr>
          <a:xfrm>
            <a:off x="2420960" y="588"/>
            <a:ext cx="832104" cy="1316736"/>
          </a:xfrm>
        </p:spPr>
        <p:txBody>
          <a:bodyPr/>
          <a:lstStyle/>
          <a:p>
            <a:endParaRPr lang="en-US" dirty="0"/>
          </a:p>
        </p:txBody>
      </p:sp>
      <p:sp>
        <p:nvSpPr>
          <p:cNvPr id="21" name="Picture Placeholder 20"/>
          <p:cNvSpPr>
            <a:spLocks noGrp="1"/>
          </p:cNvSpPr>
          <p:nvPr>
            <p:ph type="pic" sz="quarter" idx="13"/>
          </p:nvPr>
        </p:nvSpPr>
        <p:spPr>
          <a:xfrm>
            <a:off x="5747072" y="-4763"/>
            <a:ext cx="3396928" cy="5143501"/>
          </a:xfrm>
        </p:spPr>
        <p:txBody>
          <a:bodyPr/>
          <a:lstStyle/>
          <a:p>
            <a:endParaRPr lang="en-US"/>
          </a:p>
        </p:txBody>
      </p:sp>
      <p:sp>
        <p:nvSpPr>
          <p:cNvPr id="23" name="Picture Placeholder 22"/>
          <p:cNvSpPr>
            <a:spLocks noGrp="1"/>
          </p:cNvSpPr>
          <p:nvPr>
            <p:ph type="pic" sz="quarter" idx="14"/>
          </p:nvPr>
        </p:nvSpPr>
        <p:spPr>
          <a:xfrm>
            <a:off x="-14288" y="1369472"/>
            <a:ext cx="5687568" cy="3763400"/>
          </a:xfrm>
        </p:spPr>
        <p:txBody>
          <a:bodyPr/>
          <a:lstStyle/>
          <a:p>
            <a:endParaRPr lang="en-US"/>
          </a:p>
        </p:txBody>
      </p:sp>
    </p:spTree>
    <p:extLst>
      <p:ext uri="{BB962C8B-B14F-4D97-AF65-F5344CB8AC3E}">
        <p14:creationId xmlns:p14="http://schemas.microsoft.com/office/powerpoint/2010/main" val="22306973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lage2">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4853"/>
            <a:ext cx="2133600" cy="2532888"/>
          </a:xfrm>
        </p:spPr>
        <p:txBody>
          <a:bodyPr/>
          <a:lstStyle/>
          <a:p>
            <a:endParaRPr lang="en-US"/>
          </a:p>
        </p:txBody>
      </p:sp>
      <p:sp>
        <p:nvSpPr>
          <p:cNvPr id="18" name="Picture Placeholder 16"/>
          <p:cNvSpPr>
            <a:spLocks noGrp="1"/>
          </p:cNvSpPr>
          <p:nvPr>
            <p:ph type="pic" sz="quarter" idx="11"/>
          </p:nvPr>
        </p:nvSpPr>
        <p:spPr>
          <a:xfrm>
            <a:off x="7010400" y="2610612"/>
            <a:ext cx="2133600" cy="2532888"/>
          </a:xfrm>
        </p:spPr>
        <p:txBody>
          <a:bodyPr/>
          <a:lstStyle/>
          <a:p>
            <a:endParaRPr lang="en-US"/>
          </a:p>
        </p:txBody>
      </p:sp>
      <p:sp>
        <p:nvSpPr>
          <p:cNvPr id="19" name="Picture Placeholder 16"/>
          <p:cNvSpPr>
            <a:spLocks noGrp="1"/>
          </p:cNvSpPr>
          <p:nvPr>
            <p:ph type="pic" sz="quarter" idx="12"/>
          </p:nvPr>
        </p:nvSpPr>
        <p:spPr>
          <a:xfrm>
            <a:off x="4814832" y="2608310"/>
            <a:ext cx="2133600" cy="2532888"/>
          </a:xfrm>
        </p:spPr>
        <p:txBody>
          <a:bodyPr/>
          <a:lstStyle/>
          <a:p>
            <a:endParaRPr lang="en-US"/>
          </a:p>
        </p:txBody>
      </p:sp>
      <p:sp>
        <p:nvSpPr>
          <p:cNvPr id="20" name="Picture Placeholder 16"/>
          <p:cNvSpPr>
            <a:spLocks noGrp="1"/>
          </p:cNvSpPr>
          <p:nvPr>
            <p:ph type="pic" sz="quarter" idx="13"/>
          </p:nvPr>
        </p:nvSpPr>
        <p:spPr>
          <a:xfrm>
            <a:off x="2209800" y="0"/>
            <a:ext cx="2133600" cy="2532888"/>
          </a:xfrm>
        </p:spPr>
        <p:txBody>
          <a:bodyPr/>
          <a:lstStyle/>
          <a:p>
            <a:endParaRPr lang="en-US"/>
          </a:p>
        </p:txBody>
      </p:sp>
      <p:sp>
        <p:nvSpPr>
          <p:cNvPr id="21" name="Picture Placeholder 16"/>
          <p:cNvSpPr>
            <a:spLocks noGrp="1"/>
          </p:cNvSpPr>
          <p:nvPr>
            <p:ph type="pic" sz="quarter" idx="14"/>
          </p:nvPr>
        </p:nvSpPr>
        <p:spPr>
          <a:xfrm>
            <a:off x="4411232" y="0"/>
            <a:ext cx="4732768" cy="2532888"/>
          </a:xfrm>
        </p:spPr>
        <p:txBody>
          <a:bodyPr/>
          <a:lstStyle/>
          <a:p>
            <a:endParaRPr lang="en-US"/>
          </a:p>
        </p:txBody>
      </p:sp>
      <p:sp>
        <p:nvSpPr>
          <p:cNvPr id="22" name="Picture Placeholder 16"/>
          <p:cNvSpPr>
            <a:spLocks noGrp="1"/>
          </p:cNvSpPr>
          <p:nvPr>
            <p:ph type="pic" sz="quarter" idx="15"/>
          </p:nvPr>
        </p:nvSpPr>
        <p:spPr>
          <a:xfrm>
            <a:off x="0" y="2610612"/>
            <a:ext cx="4732768" cy="2532888"/>
          </a:xfrm>
        </p:spPr>
        <p:txBody>
          <a:bodyPr/>
          <a:lstStyle/>
          <a:p>
            <a:endParaRPr lang="en-US"/>
          </a:p>
        </p:txBody>
      </p:sp>
    </p:spTree>
    <p:extLst>
      <p:ext uri="{BB962C8B-B14F-4D97-AF65-F5344CB8AC3E}">
        <p14:creationId xmlns:p14="http://schemas.microsoft.com/office/powerpoint/2010/main" val="341392710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llage3">
    <p:spTree>
      <p:nvGrpSpPr>
        <p:cNvPr id="1" name=""/>
        <p:cNvGrpSpPr/>
        <p:nvPr/>
      </p:nvGrpSpPr>
      <p:grpSpPr>
        <a:xfrm>
          <a:off x="0" y="0"/>
          <a:ext cx="0" cy="0"/>
          <a:chOff x="0" y="0"/>
          <a:chExt cx="0" cy="0"/>
        </a:xfrm>
      </p:grpSpPr>
      <p:sp>
        <p:nvSpPr>
          <p:cNvPr id="38" name="Rectangle 37"/>
          <p:cNvSpPr/>
          <p:nvPr userDrawn="1"/>
        </p:nvSpPr>
        <p:spPr>
          <a:xfrm>
            <a:off x="0" y="0"/>
            <a:ext cx="9144000"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0"/>
          </p:nvPr>
        </p:nvSpPr>
        <p:spPr>
          <a:xfrm>
            <a:off x="0" y="0"/>
            <a:ext cx="2971800" cy="3562350"/>
          </a:xfrm>
        </p:spPr>
        <p:txBody>
          <a:bodyPr/>
          <a:lstStyle>
            <a:lvl1pPr>
              <a:defRPr>
                <a:solidFill>
                  <a:schemeClr val="bg1"/>
                </a:solidFill>
              </a:defRPr>
            </a:lvl1pPr>
          </a:lstStyle>
          <a:p>
            <a:endParaRPr lang="en-US"/>
          </a:p>
        </p:txBody>
      </p:sp>
      <p:sp>
        <p:nvSpPr>
          <p:cNvPr id="30" name="Picture Placeholder 15"/>
          <p:cNvSpPr>
            <a:spLocks noGrp="1"/>
          </p:cNvSpPr>
          <p:nvPr>
            <p:ph type="pic" sz="quarter" idx="11"/>
          </p:nvPr>
        </p:nvSpPr>
        <p:spPr>
          <a:xfrm>
            <a:off x="3086937" y="-4"/>
            <a:ext cx="2971800" cy="3562350"/>
          </a:xfrm>
        </p:spPr>
        <p:txBody>
          <a:bodyPr/>
          <a:lstStyle>
            <a:lvl1pPr>
              <a:defRPr>
                <a:solidFill>
                  <a:schemeClr val="bg1"/>
                </a:solidFill>
              </a:defRPr>
            </a:lvl1pPr>
          </a:lstStyle>
          <a:p>
            <a:endParaRPr lang="en-US"/>
          </a:p>
        </p:txBody>
      </p:sp>
      <p:sp>
        <p:nvSpPr>
          <p:cNvPr id="31" name="Picture Placeholder 15"/>
          <p:cNvSpPr>
            <a:spLocks noGrp="1"/>
          </p:cNvSpPr>
          <p:nvPr>
            <p:ph type="pic" sz="quarter" idx="12"/>
          </p:nvPr>
        </p:nvSpPr>
        <p:spPr>
          <a:xfrm>
            <a:off x="6173873" y="0"/>
            <a:ext cx="2971800" cy="3562350"/>
          </a:xfrm>
        </p:spPr>
        <p:txBody>
          <a:bodyPr/>
          <a:lstStyle>
            <a:lvl1pPr>
              <a:defRPr>
                <a:solidFill>
                  <a:schemeClr val="bg1"/>
                </a:solidFill>
              </a:defRPr>
            </a:lvl1pPr>
          </a:lstStyle>
          <a:p>
            <a:endParaRPr lang="en-US"/>
          </a:p>
        </p:txBody>
      </p:sp>
      <p:sp>
        <p:nvSpPr>
          <p:cNvPr id="33" name="Picture Placeholder 32"/>
          <p:cNvSpPr>
            <a:spLocks noGrp="1"/>
          </p:cNvSpPr>
          <p:nvPr>
            <p:ph type="pic" sz="quarter" idx="13"/>
          </p:nvPr>
        </p:nvSpPr>
        <p:spPr>
          <a:xfrm>
            <a:off x="1" y="3663409"/>
            <a:ext cx="9144000" cy="1480091"/>
          </a:xfrm>
        </p:spPr>
        <p:txBody>
          <a:bodyPr/>
          <a:lstStyle>
            <a:lvl1pPr>
              <a:defRPr>
                <a:solidFill>
                  <a:schemeClr val="bg1"/>
                </a:solidFill>
              </a:defRPr>
            </a:lvl1pPr>
          </a:lstStyle>
          <a:p>
            <a:endParaRPr lang="en-US"/>
          </a:p>
        </p:txBody>
      </p:sp>
      <p:sp>
        <p:nvSpPr>
          <p:cNvPr id="35" name="Text Placeholder 34"/>
          <p:cNvSpPr>
            <a:spLocks noGrp="1"/>
          </p:cNvSpPr>
          <p:nvPr>
            <p:ph type="body" sz="quarter" idx="14"/>
          </p:nvPr>
        </p:nvSpPr>
        <p:spPr>
          <a:xfrm>
            <a:off x="0" y="2876550"/>
            <a:ext cx="2971800" cy="685800"/>
          </a:xfrm>
          <a:solidFill>
            <a:srgbClr val="000000">
              <a:alpha val="60000"/>
            </a:srgbClr>
          </a:solidFill>
        </p:spPr>
        <p:txBody>
          <a:bodyPr/>
          <a:lstStyle>
            <a:lvl1pPr marL="0" indent="0" algn="ctr">
              <a:buNone/>
              <a:defRPr>
                <a:solidFill>
                  <a:schemeClr val="bg1"/>
                </a:solidFill>
              </a:defRPr>
            </a:lvl1pPr>
          </a:lstStyle>
          <a:p>
            <a:pPr lvl="0"/>
            <a:r>
              <a:rPr lang="en-US" dirty="0" smtClean="0"/>
              <a:t>Click to edit Master</a:t>
            </a:r>
            <a:endParaRPr lang="en-US" dirty="0"/>
          </a:p>
        </p:txBody>
      </p:sp>
      <p:sp>
        <p:nvSpPr>
          <p:cNvPr id="36" name="Text Placeholder 34"/>
          <p:cNvSpPr>
            <a:spLocks noGrp="1"/>
          </p:cNvSpPr>
          <p:nvPr>
            <p:ph type="body" sz="quarter" idx="15"/>
          </p:nvPr>
        </p:nvSpPr>
        <p:spPr>
          <a:xfrm>
            <a:off x="3094056" y="2876550"/>
            <a:ext cx="2971800" cy="685800"/>
          </a:xfrm>
          <a:solidFill>
            <a:srgbClr val="000000">
              <a:alpha val="60000"/>
            </a:srgbClr>
          </a:solidFill>
        </p:spPr>
        <p:txBody>
          <a:bodyPr/>
          <a:lstStyle>
            <a:lvl1pPr marL="0" indent="0" algn="ctr">
              <a:buNone/>
              <a:defRPr>
                <a:solidFill>
                  <a:schemeClr val="bg1"/>
                </a:solidFill>
              </a:defRPr>
            </a:lvl1pPr>
          </a:lstStyle>
          <a:p>
            <a:pPr lvl="0"/>
            <a:r>
              <a:rPr lang="en-US" dirty="0" smtClean="0"/>
              <a:t>Click to edit Master</a:t>
            </a:r>
            <a:endParaRPr lang="en-US" dirty="0"/>
          </a:p>
        </p:txBody>
      </p:sp>
      <p:sp>
        <p:nvSpPr>
          <p:cNvPr id="37" name="Text Placeholder 34"/>
          <p:cNvSpPr>
            <a:spLocks noGrp="1"/>
          </p:cNvSpPr>
          <p:nvPr>
            <p:ph type="body" sz="quarter" idx="16"/>
          </p:nvPr>
        </p:nvSpPr>
        <p:spPr>
          <a:xfrm>
            <a:off x="6172200" y="2876550"/>
            <a:ext cx="2971800" cy="685800"/>
          </a:xfrm>
          <a:solidFill>
            <a:srgbClr val="000000">
              <a:alpha val="60000"/>
            </a:srgbClr>
          </a:solidFill>
        </p:spPr>
        <p:txBody>
          <a:bodyPr/>
          <a:lstStyle>
            <a:lvl1pPr marL="0" indent="0" algn="ctr">
              <a:buNone/>
              <a:defRPr>
                <a:solidFill>
                  <a:schemeClr val="bg1"/>
                </a:solidFill>
              </a:defRPr>
            </a:lvl1pPr>
          </a:lstStyle>
          <a:p>
            <a:pPr lvl="0"/>
            <a:r>
              <a:rPr lang="en-US" dirty="0" smtClean="0"/>
              <a:t>Click to edit Master</a:t>
            </a:r>
            <a:endParaRPr lang="en-US" dirty="0"/>
          </a:p>
        </p:txBody>
      </p:sp>
    </p:spTree>
    <p:extLst>
      <p:ext uri="{BB962C8B-B14F-4D97-AF65-F5344CB8AC3E}">
        <p14:creationId xmlns:p14="http://schemas.microsoft.com/office/powerpoint/2010/main" val="328413884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lstStyle>
            <a:lvl1pPr>
              <a:defRPr>
                <a:solidFill>
                  <a:srgbClr val="C00000"/>
                </a:solidFill>
              </a:defRPr>
            </a:lvl1pPr>
          </a:lstStyle>
          <a:p>
            <a:r>
              <a:rPr lang="en-US" smtClean="0"/>
              <a:t>Click to edit Master title style</a:t>
            </a:r>
            <a:endParaRPr lang="en-US"/>
          </a:p>
        </p:txBody>
      </p:sp>
      <p:sp>
        <p:nvSpPr>
          <p:cNvPr id="8" name="Picture Placeholder 7"/>
          <p:cNvSpPr>
            <a:spLocks noGrp="1" noChangeAspect="1"/>
          </p:cNvSpPr>
          <p:nvPr>
            <p:ph type="pic" sz="quarter" idx="10"/>
          </p:nvPr>
        </p:nvSpPr>
        <p:spPr>
          <a:xfrm>
            <a:off x="715944" y="1504950"/>
            <a:ext cx="1005840" cy="1005840"/>
          </a:xfrm>
          <a:prstGeom prst="ellipse">
            <a:avLst/>
          </a:prstGeom>
        </p:spPr>
        <p:txBody>
          <a:bodyPr>
            <a:noAutofit/>
          </a:bodyPr>
          <a:lstStyle>
            <a:lvl1pPr marL="0" indent="0">
              <a:buNone/>
              <a:defRPr sz="1400"/>
            </a:lvl1pPr>
          </a:lstStyle>
          <a:p>
            <a:endParaRPr lang="en-US" dirty="0"/>
          </a:p>
        </p:txBody>
      </p:sp>
      <p:sp>
        <p:nvSpPr>
          <p:cNvPr id="9" name="Picture Placeholder 7"/>
          <p:cNvSpPr>
            <a:spLocks noGrp="1" noChangeAspect="1"/>
          </p:cNvSpPr>
          <p:nvPr>
            <p:ph type="pic" sz="quarter" idx="11"/>
          </p:nvPr>
        </p:nvSpPr>
        <p:spPr>
          <a:xfrm>
            <a:off x="2392344" y="1504950"/>
            <a:ext cx="1005840" cy="1005840"/>
          </a:xfrm>
          <a:prstGeom prst="ellipse">
            <a:avLst/>
          </a:prstGeom>
        </p:spPr>
        <p:txBody>
          <a:bodyPr>
            <a:noAutofit/>
          </a:bodyPr>
          <a:lstStyle>
            <a:lvl1pPr marL="0" indent="0">
              <a:buNone/>
              <a:defRPr sz="1400"/>
            </a:lvl1pPr>
          </a:lstStyle>
          <a:p>
            <a:endParaRPr lang="en-US" dirty="0"/>
          </a:p>
        </p:txBody>
      </p:sp>
      <p:sp>
        <p:nvSpPr>
          <p:cNvPr id="10" name="Picture Placeholder 7"/>
          <p:cNvSpPr>
            <a:spLocks noGrp="1" noChangeAspect="1"/>
          </p:cNvSpPr>
          <p:nvPr>
            <p:ph type="pic" sz="quarter" idx="12"/>
          </p:nvPr>
        </p:nvSpPr>
        <p:spPr>
          <a:xfrm>
            <a:off x="4068744" y="1504950"/>
            <a:ext cx="1005840" cy="1005840"/>
          </a:xfrm>
          <a:prstGeom prst="ellipse">
            <a:avLst/>
          </a:prstGeom>
        </p:spPr>
        <p:txBody>
          <a:bodyPr>
            <a:noAutofit/>
          </a:bodyPr>
          <a:lstStyle>
            <a:lvl1pPr marL="0" indent="0">
              <a:buNone/>
              <a:defRPr sz="1400"/>
            </a:lvl1pPr>
          </a:lstStyle>
          <a:p>
            <a:endParaRPr lang="en-US" dirty="0"/>
          </a:p>
        </p:txBody>
      </p:sp>
      <p:sp>
        <p:nvSpPr>
          <p:cNvPr id="11" name="Picture Placeholder 7"/>
          <p:cNvSpPr>
            <a:spLocks noGrp="1" noChangeAspect="1"/>
          </p:cNvSpPr>
          <p:nvPr>
            <p:ph type="pic" sz="quarter" idx="13"/>
          </p:nvPr>
        </p:nvSpPr>
        <p:spPr>
          <a:xfrm>
            <a:off x="5745144" y="1504950"/>
            <a:ext cx="1005840" cy="1005840"/>
          </a:xfrm>
          <a:prstGeom prst="ellipse">
            <a:avLst/>
          </a:prstGeom>
        </p:spPr>
        <p:txBody>
          <a:bodyPr>
            <a:noAutofit/>
          </a:bodyPr>
          <a:lstStyle>
            <a:lvl1pPr marL="0" indent="0">
              <a:buNone/>
              <a:defRPr sz="1400"/>
            </a:lvl1pPr>
          </a:lstStyle>
          <a:p>
            <a:endParaRPr lang="en-US" dirty="0"/>
          </a:p>
        </p:txBody>
      </p:sp>
      <p:sp>
        <p:nvSpPr>
          <p:cNvPr id="12" name="Picture Placeholder 7"/>
          <p:cNvSpPr>
            <a:spLocks noGrp="1" noChangeAspect="1"/>
          </p:cNvSpPr>
          <p:nvPr>
            <p:ph type="pic" sz="quarter" idx="14"/>
          </p:nvPr>
        </p:nvSpPr>
        <p:spPr>
          <a:xfrm>
            <a:off x="7421544" y="1504950"/>
            <a:ext cx="1005840" cy="1005840"/>
          </a:xfrm>
          <a:prstGeom prst="ellipse">
            <a:avLst/>
          </a:prstGeom>
        </p:spPr>
        <p:txBody>
          <a:bodyPr>
            <a:noAutofit/>
          </a:bodyPr>
          <a:lstStyle>
            <a:lvl1pPr marL="0" indent="0">
              <a:buNone/>
              <a:defRPr sz="1400"/>
            </a:lvl1pPr>
          </a:lstStyle>
          <a:p>
            <a:endParaRPr lang="en-US" dirty="0"/>
          </a:p>
        </p:txBody>
      </p:sp>
      <p:sp>
        <p:nvSpPr>
          <p:cNvPr id="17" name="Text Placeholder 16"/>
          <p:cNvSpPr>
            <a:spLocks noGrp="1"/>
          </p:cNvSpPr>
          <p:nvPr>
            <p:ph type="body" sz="quarter" idx="18"/>
          </p:nvPr>
        </p:nvSpPr>
        <p:spPr>
          <a:xfrm>
            <a:off x="457200" y="2705100"/>
            <a:ext cx="1524000" cy="1695450"/>
          </a:xfrm>
        </p:spPr>
        <p:txBody>
          <a:bodyPr>
            <a:noAutofit/>
          </a:bodyPr>
          <a:lstStyle>
            <a:lvl1pPr marL="0" indent="0" algn="ctr">
              <a:buNone/>
              <a:defRPr sz="2000">
                <a:solidFill>
                  <a:schemeClr val="tx1"/>
                </a:solidFill>
              </a:defRPr>
            </a:lvl1pPr>
          </a:lstStyle>
          <a:p>
            <a:pPr lvl="0"/>
            <a:r>
              <a:rPr lang="en-US" dirty="0" smtClean="0"/>
              <a:t>Click to edit Master text styles</a:t>
            </a:r>
          </a:p>
        </p:txBody>
      </p:sp>
      <p:sp>
        <p:nvSpPr>
          <p:cNvPr id="18" name="Text Placeholder 16"/>
          <p:cNvSpPr>
            <a:spLocks noGrp="1"/>
          </p:cNvSpPr>
          <p:nvPr>
            <p:ph type="body" sz="quarter" idx="19"/>
          </p:nvPr>
        </p:nvSpPr>
        <p:spPr>
          <a:xfrm>
            <a:off x="2133600" y="2705100"/>
            <a:ext cx="1524000" cy="1695450"/>
          </a:xfrm>
        </p:spPr>
        <p:txBody>
          <a:bodyPr>
            <a:noAutofit/>
          </a:bodyPr>
          <a:lstStyle>
            <a:lvl1pPr marL="0" indent="0" algn="ctr">
              <a:buNone/>
              <a:defRPr sz="2000">
                <a:solidFill>
                  <a:schemeClr val="tx1"/>
                </a:solidFill>
              </a:defRPr>
            </a:lvl1pPr>
          </a:lstStyle>
          <a:p>
            <a:pPr lvl="0"/>
            <a:r>
              <a:rPr lang="en-US" dirty="0" smtClean="0"/>
              <a:t>Click to edit Master text styles</a:t>
            </a:r>
          </a:p>
        </p:txBody>
      </p:sp>
      <p:sp>
        <p:nvSpPr>
          <p:cNvPr id="19" name="Text Placeholder 16"/>
          <p:cNvSpPr>
            <a:spLocks noGrp="1"/>
          </p:cNvSpPr>
          <p:nvPr>
            <p:ph type="body" sz="quarter" idx="20"/>
          </p:nvPr>
        </p:nvSpPr>
        <p:spPr>
          <a:xfrm>
            <a:off x="3810000" y="2705100"/>
            <a:ext cx="1524000" cy="1695450"/>
          </a:xfrm>
        </p:spPr>
        <p:txBody>
          <a:bodyPr>
            <a:noAutofit/>
          </a:bodyPr>
          <a:lstStyle>
            <a:lvl1pPr marL="0" indent="0" algn="ctr">
              <a:buNone/>
              <a:defRPr sz="2000">
                <a:solidFill>
                  <a:schemeClr val="tx1"/>
                </a:solidFill>
              </a:defRPr>
            </a:lvl1pPr>
          </a:lstStyle>
          <a:p>
            <a:pPr lvl="0"/>
            <a:r>
              <a:rPr lang="en-US" dirty="0" smtClean="0"/>
              <a:t>Click to edit Master text styles</a:t>
            </a:r>
          </a:p>
        </p:txBody>
      </p:sp>
      <p:sp>
        <p:nvSpPr>
          <p:cNvPr id="20" name="Text Placeholder 16"/>
          <p:cNvSpPr>
            <a:spLocks noGrp="1"/>
          </p:cNvSpPr>
          <p:nvPr>
            <p:ph type="body" sz="quarter" idx="21"/>
          </p:nvPr>
        </p:nvSpPr>
        <p:spPr>
          <a:xfrm>
            <a:off x="5486400" y="2705100"/>
            <a:ext cx="1524000" cy="1695450"/>
          </a:xfrm>
        </p:spPr>
        <p:txBody>
          <a:bodyPr>
            <a:noAutofit/>
          </a:bodyPr>
          <a:lstStyle>
            <a:lvl1pPr marL="0" indent="0" algn="ctr">
              <a:buNone/>
              <a:defRPr sz="2000">
                <a:solidFill>
                  <a:schemeClr val="tx1"/>
                </a:solidFill>
              </a:defRPr>
            </a:lvl1pPr>
          </a:lstStyle>
          <a:p>
            <a:pPr lvl="0"/>
            <a:r>
              <a:rPr lang="en-US" dirty="0" smtClean="0"/>
              <a:t>Click to edit Master text styles</a:t>
            </a:r>
          </a:p>
        </p:txBody>
      </p:sp>
      <p:sp>
        <p:nvSpPr>
          <p:cNvPr id="22" name="Text Placeholder 16"/>
          <p:cNvSpPr>
            <a:spLocks noGrp="1"/>
          </p:cNvSpPr>
          <p:nvPr>
            <p:ph type="body" sz="quarter" idx="22"/>
          </p:nvPr>
        </p:nvSpPr>
        <p:spPr>
          <a:xfrm>
            <a:off x="7162800" y="2705100"/>
            <a:ext cx="1524000" cy="1695450"/>
          </a:xfrm>
        </p:spPr>
        <p:txBody>
          <a:bodyPr>
            <a:noAutofit/>
          </a:bodyPr>
          <a:lstStyle>
            <a:lvl1pPr marL="0" indent="0" algn="ctr">
              <a:buNone/>
              <a:defRPr sz="2000">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val="91521878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6DD40650-75E1-43B2-AF1C-CEB2BAC7DE25}" type="datetimeFigureOut">
              <a:rPr lang="en-US" smtClean="0">
                <a:solidFill>
                  <a:prstClr val="black"/>
                </a:solidFill>
              </a:rPr>
              <a:pPr/>
              <a:t>10/18/18</a:t>
            </a:fld>
            <a:endParaRPr lang="en-US">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310428E-2B1F-4249-A660-9A1E2F74DDF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5821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8767663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068141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6" name="Picture Placeholder 5"/>
          <p:cNvSpPr>
            <a:spLocks noGrp="1"/>
          </p:cNvSpPr>
          <p:nvPr>
            <p:ph type="pic" sz="quarter" idx="10"/>
          </p:nvPr>
        </p:nvSpPr>
        <p:spPr>
          <a:xfrm>
            <a:off x="838200" y="1657350"/>
            <a:ext cx="1447800" cy="1371600"/>
          </a:xfrm>
        </p:spPr>
        <p:txBody>
          <a:bodyPr>
            <a:normAutofit/>
          </a:bodyPr>
          <a:lstStyle>
            <a:lvl1pPr marL="0" indent="0" algn="ctr">
              <a:buNone/>
              <a:defRPr sz="2400"/>
            </a:lvl1pPr>
          </a:lstStyle>
          <a:p>
            <a:endParaRPr lang="en-US" dirty="0"/>
          </a:p>
        </p:txBody>
      </p:sp>
      <p:sp>
        <p:nvSpPr>
          <p:cNvPr id="8" name="Picture Placeholder 5"/>
          <p:cNvSpPr>
            <a:spLocks noGrp="1"/>
          </p:cNvSpPr>
          <p:nvPr>
            <p:ph type="pic" sz="quarter" idx="11"/>
          </p:nvPr>
        </p:nvSpPr>
        <p:spPr>
          <a:xfrm>
            <a:off x="4953000" y="1657350"/>
            <a:ext cx="1447800" cy="1371600"/>
          </a:xfrm>
        </p:spPr>
        <p:txBody>
          <a:bodyPr>
            <a:normAutofit/>
          </a:bodyPr>
          <a:lstStyle>
            <a:lvl1pPr marL="0" indent="0" algn="ctr">
              <a:buNone/>
              <a:defRPr sz="2400"/>
            </a:lvl1pPr>
          </a:lstStyle>
          <a:p>
            <a:endParaRPr lang="en-US" dirty="0"/>
          </a:p>
        </p:txBody>
      </p:sp>
      <p:sp>
        <p:nvSpPr>
          <p:cNvPr id="10" name="Text Placeholder 9"/>
          <p:cNvSpPr>
            <a:spLocks noGrp="1"/>
          </p:cNvSpPr>
          <p:nvPr>
            <p:ph type="body" sz="quarter" idx="12"/>
          </p:nvPr>
        </p:nvSpPr>
        <p:spPr>
          <a:xfrm>
            <a:off x="838200" y="3086100"/>
            <a:ext cx="1447800" cy="571500"/>
          </a:xfrm>
        </p:spPr>
        <p:txBody>
          <a:bodyPr>
            <a:noAutofit/>
          </a:bodyPr>
          <a:lstStyle>
            <a:lvl1pPr marL="0" indent="0" algn="ctr">
              <a:buNone/>
              <a:defRPr sz="2400">
                <a:solidFill>
                  <a:schemeClr val="bg1"/>
                </a:solidFill>
              </a:defRPr>
            </a:lvl1pPr>
          </a:lstStyle>
          <a:p>
            <a:pPr lvl="0"/>
            <a:r>
              <a:rPr lang="en-US" dirty="0" smtClean="0"/>
              <a:t>Click to edit Master text styles</a:t>
            </a:r>
          </a:p>
        </p:txBody>
      </p:sp>
      <p:sp>
        <p:nvSpPr>
          <p:cNvPr id="11" name="Text Placeholder 9"/>
          <p:cNvSpPr>
            <a:spLocks noGrp="1"/>
          </p:cNvSpPr>
          <p:nvPr>
            <p:ph type="body" sz="quarter" idx="13"/>
          </p:nvPr>
        </p:nvSpPr>
        <p:spPr>
          <a:xfrm>
            <a:off x="4953000" y="3086100"/>
            <a:ext cx="1447800" cy="571500"/>
          </a:xfrm>
        </p:spPr>
        <p:txBody>
          <a:bodyPr>
            <a:noAutofit/>
          </a:bodyPr>
          <a:lstStyle>
            <a:lvl1pPr marL="0" indent="0" algn="ctr">
              <a:buNone/>
              <a:defRPr sz="2400">
                <a:solidFill>
                  <a:schemeClr val="bg1"/>
                </a:solidFill>
              </a:defRPr>
            </a:lvl1pPr>
          </a:lstStyle>
          <a:p>
            <a:pPr lvl="0"/>
            <a:r>
              <a:rPr lang="en-US" dirty="0" smtClean="0"/>
              <a:t>Click to edit Master text styles</a:t>
            </a:r>
          </a:p>
        </p:txBody>
      </p:sp>
      <p:sp>
        <p:nvSpPr>
          <p:cNvPr id="13" name="Text Placeholder 12"/>
          <p:cNvSpPr>
            <a:spLocks noGrp="1"/>
          </p:cNvSpPr>
          <p:nvPr>
            <p:ph type="body" sz="quarter" idx="14"/>
          </p:nvPr>
        </p:nvSpPr>
        <p:spPr>
          <a:xfrm>
            <a:off x="2438400" y="1657350"/>
            <a:ext cx="1676400" cy="2000250"/>
          </a:xfrm>
        </p:spPr>
        <p:txBody>
          <a:bodyPr>
            <a:noAutofit/>
          </a:bodyPr>
          <a:lstStyle>
            <a:lvl1pPr marL="0" indent="0">
              <a:buNone/>
              <a:defRPr sz="2000">
                <a:solidFill>
                  <a:schemeClr val="bg1"/>
                </a:solidFill>
              </a:defRPr>
            </a:lvl1pPr>
          </a:lstStyle>
          <a:p>
            <a:pPr lvl="0"/>
            <a:r>
              <a:rPr lang="en-US" dirty="0" smtClean="0"/>
              <a:t>Click to edit Master text styles</a:t>
            </a:r>
          </a:p>
        </p:txBody>
      </p:sp>
      <p:sp>
        <p:nvSpPr>
          <p:cNvPr id="14" name="Text Placeholder 12"/>
          <p:cNvSpPr>
            <a:spLocks noGrp="1"/>
          </p:cNvSpPr>
          <p:nvPr>
            <p:ph type="body" sz="quarter" idx="15"/>
          </p:nvPr>
        </p:nvSpPr>
        <p:spPr>
          <a:xfrm>
            <a:off x="6553200" y="1657350"/>
            <a:ext cx="1676400" cy="2000250"/>
          </a:xfrm>
        </p:spPr>
        <p:txBody>
          <a:bodyPr>
            <a:noAutofit/>
          </a:bodyPr>
          <a:lstStyle>
            <a:lvl1pPr marL="0" indent="0">
              <a:buNone/>
              <a:defRPr sz="2000">
                <a:solidFill>
                  <a:schemeClr val="bg1"/>
                </a:solidFill>
              </a:defRPr>
            </a:lvl1pPr>
          </a:lstStyle>
          <a:p>
            <a:pPr lvl="0"/>
            <a:r>
              <a:rPr lang="en-US" dirty="0" smtClean="0"/>
              <a:t>Click to edit Master text styles</a:t>
            </a:r>
          </a:p>
        </p:txBody>
      </p:sp>
      <p:cxnSp>
        <p:nvCxnSpPr>
          <p:cNvPr id="16" name="Straight Connector 15"/>
          <p:cNvCxnSpPr/>
          <p:nvPr userDrawn="1"/>
        </p:nvCxnSpPr>
        <p:spPr>
          <a:xfrm>
            <a:off x="4521678" y="1657350"/>
            <a:ext cx="0" cy="2000250"/>
          </a:xfrm>
          <a:prstGeom prst="line">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95457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6DD40650-75E1-43B2-AF1C-CEB2BAC7DE25}" type="datetimeFigureOut">
              <a:rPr lang="en-US" smtClean="0">
                <a:solidFill>
                  <a:prstClr val="black"/>
                </a:solidFill>
              </a:rPr>
              <a:pPr/>
              <a:t>10/18/18</a:t>
            </a:fld>
            <a:endParaRPr lang="en-US">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310428E-2B1F-4249-A660-9A1E2F74DDF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65949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6DD40650-75E1-43B2-AF1C-CEB2BAC7DE25}" type="datetimeFigureOut">
              <a:rPr lang="en-US" smtClean="0">
                <a:solidFill>
                  <a:prstClr val="black"/>
                </a:solidFill>
              </a:rPr>
              <a:pPr/>
              <a:t>10/18/18</a:t>
            </a:fld>
            <a:endParaRPr lang="en-US">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2310428E-2B1F-4249-A660-9A1E2F74DDF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14435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57587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6DD40650-75E1-43B2-AF1C-CEB2BAC7DE25}" type="datetimeFigureOut">
              <a:rPr lang="en-US" smtClean="0">
                <a:solidFill>
                  <a:prstClr val="black"/>
                </a:solidFill>
              </a:rPr>
              <a:pPr/>
              <a:t>10/18/18</a:t>
            </a:fld>
            <a:endParaRPr lang="en-US">
              <a:solidFill>
                <a:prstClr val="black"/>
              </a:solidFill>
            </a:endParaRPr>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2310428E-2B1F-4249-A660-9A1E2F74DDF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634243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6DD40650-75E1-43B2-AF1C-CEB2BAC7DE25}" type="datetimeFigureOut">
              <a:rPr lang="en-US" smtClean="0">
                <a:solidFill>
                  <a:prstClr val="black"/>
                </a:solidFill>
              </a:rPr>
              <a:pPr/>
              <a:t>10/18/18</a:t>
            </a:fld>
            <a:endParaRPr lang="en-US">
              <a:solidFill>
                <a:prstClr val="black"/>
              </a:solidFill>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2310428E-2B1F-4249-A660-9A1E2F74DDF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0769999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4" name="Rectangle 63"/>
          <p:cNvSpPr/>
          <p:nvPr userDrawn="1"/>
        </p:nvSpPr>
        <p:spPr>
          <a:xfrm>
            <a:off x="0" y="0"/>
            <a:ext cx="9144000" cy="5143500"/>
          </a:xfrm>
          <a:prstGeom prst="rect">
            <a:avLst/>
          </a:prstGeom>
          <a:gradFill flip="none" rotWithShape="1">
            <a:gsLst>
              <a:gs pos="0">
                <a:schemeClr val="tx1">
                  <a:lumMod val="85000"/>
                  <a:lumOff val="15000"/>
                </a:schemeClr>
              </a:gs>
              <a:gs pos="50000">
                <a:schemeClr val="tx1">
                  <a:lumMod val="75000"/>
                  <a:lumOff val="2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rot="16200000">
            <a:off x="-2032870" y="1994948"/>
            <a:ext cx="5154105" cy="1143000"/>
          </a:xfrm>
        </p:spPr>
        <p:txBody>
          <a:bodyPr/>
          <a:lstStyle>
            <a:lvl1pPr algn="ctr">
              <a:defRPr>
                <a:solidFill>
                  <a:schemeClr val="bg1"/>
                </a:solidFill>
              </a:defRPr>
            </a:lvl1pPr>
          </a:lstStyle>
          <a:p>
            <a:r>
              <a:rPr lang="en-US" dirty="0" smtClean="0"/>
              <a:t>Click to edit Master title style</a:t>
            </a:r>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53179" y="171450"/>
            <a:ext cx="3449129" cy="1046902"/>
          </a:xfrm>
          <a:prstGeom prst="rect">
            <a:avLst/>
          </a:prstGeom>
          <a:ln>
            <a:solidFill>
              <a:schemeClr val="accent6">
                <a:lumMod val="60000"/>
                <a:lumOff val="40000"/>
              </a:schemeClr>
            </a:solidFill>
          </a:ln>
          <a:effectLst>
            <a:outerShdw blurRad="76200" dist="50800" dir="2700000" algn="tl" rotWithShape="0">
              <a:prstClr val="black">
                <a:alpha val="40000"/>
              </a:prstClr>
            </a:outerShdw>
          </a:effectLst>
        </p:spPr>
      </p:pic>
      <p:sp>
        <p:nvSpPr>
          <p:cNvPr id="14" name="Rectangle 13"/>
          <p:cNvSpPr/>
          <p:nvPr userDrawn="1"/>
        </p:nvSpPr>
        <p:spPr>
          <a:xfrm>
            <a:off x="4087908" y="1009292"/>
            <a:ext cx="905772" cy="20574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Picture Placeholder 15"/>
          <p:cNvSpPr>
            <a:spLocks noGrp="1"/>
          </p:cNvSpPr>
          <p:nvPr>
            <p:ph type="pic" sz="quarter" idx="10"/>
          </p:nvPr>
        </p:nvSpPr>
        <p:spPr>
          <a:xfrm>
            <a:off x="1552670" y="222131"/>
            <a:ext cx="1097280" cy="748343"/>
          </a:xfrm>
        </p:spPr>
        <p:txBody>
          <a:bodyPr/>
          <a:lstStyle/>
          <a:p>
            <a:endParaRPr lang="en-US"/>
          </a:p>
        </p:txBody>
      </p:sp>
      <p:sp>
        <p:nvSpPr>
          <p:cNvPr id="18" name="Text Placeholder 17"/>
          <p:cNvSpPr>
            <a:spLocks noGrp="1"/>
          </p:cNvSpPr>
          <p:nvPr>
            <p:ph type="body" sz="quarter" idx="11"/>
          </p:nvPr>
        </p:nvSpPr>
        <p:spPr>
          <a:xfrm>
            <a:off x="2716308" y="228600"/>
            <a:ext cx="2133600" cy="571500"/>
          </a:xfrm>
        </p:spPr>
        <p:txBody>
          <a:bodyPr>
            <a:noAutofit/>
          </a:bodyPr>
          <a:lstStyle>
            <a:lvl1pPr marL="0" indent="0">
              <a:buNone/>
              <a:defRPr sz="1200" b="0"/>
            </a:lvl1pPr>
          </a:lstStyle>
          <a:p>
            <a:pPr lvl="0"/>
            <a:r>
              <a:rPr lang="en-US" dirty="0" smtClean="0"/>
              <a:t>Click to edit Master text styles</a:t>
            </a:r>
          </a:p>
        </p:txBody>
      </p:sp>
      <p:sp>
        <p:nvSpPr>
          <p:cNvPr id="21" name="Rectangle 20"/>
          <p:cNvSpPr/>
          <p:nvPr userDrawn="1"/>
        </p:nvSpPr>
        <p:spPr>
          <a:xfrm>
            <a:off x="1553176" y="1009291"/>
            <a:ext cx="2560320" cy="20574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2" name="Picture 2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59436" y="1306184"/>
            <a:ext cx="3449129" cy="1046902"/>
          </a:xfrm>
          <a:prstGeom prst="rect">
            <a:avLst/>
          </a:prstGeom>
          <a:ln>
            <a:solidFill>
              <a:schemeClr val="accent6">
                <a:lumMod val="60000"/>
                <a:lumOff val="40000"/>
              </a:schemeClr>
            </a:solidFill>
          </a:ln>
          <a:effectLst>
            <a:outerShdw blurRad="76200" dist="50800" dir="2700000" algn="tl" rotWithShape="0">
              <a:prstClr val="black">
                <a:alpha val="40000"/>
              </a:prstClr>
            </a:outerShdw>
          </a:effectLst>
        </p:spPr>
      </p:pic>
      <p:sp>
        <p:nvSpPr>
          <p:cNvPr id="23" name="Rectangle 22"/>
          <p:cNvSpPr/>
          <p:nvPr userDrawn="1"/>
        </p:nvSpPr>
        <p:spPr>
          <a:xfrm>
            <a:off x="4094162" y="2144024"/>
            <a:ext cx="905772" cy="20574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Picture Placeholder 15"/>
          <p:cNvSpPr>
            <a:spLocks noGrp="1"/>
          </p:cNvSpPr>
          <p:nvPr>
            <p:ph type="pic" sz="quarter" idx="12"/>
          </p:nvPr>
        </p:nvSpPr>
        <p:spPr>
          <a:xfrm>
            <a:off x="1558924" y="1356864"/>
            <a:ext cx="1097280" cy="748343"/>
          </a:xfrm>
        </p:spPr>
        <p:txBody>
          <a:bodyPr/>
          <a:lstStyle/>
          <a:p>
            <a:endParaRPr lang="en-US"/>
          </a:p>
        </p:txBody>
      </p:sp>
      <p:sp>
        <p:nvSpPr>
          <p:cNvPr id="25" name="Text Placeholder 17"/>
          <p:cNvSpPr>
            <a:spLocks noGrp="1"/>
          </p:cNvSpPr>
          <p:nvPr>
            <p:ph type="body" sz="quarter" idx="13"/>
          </p:nvPr>
        </p:nvSpPr>
        <p:spPr>
          <a:xfrm>
            <a:off x="2722562" y="1363333"/>
            <a:ext cx="2133600" cy="571500"/>
          </a:xfrm>
        </p:spPr>
        <p:txBody>
          <a:bodyPr>
            <a:noAutofit/>
          </a:bodyPr>
          <a:lstStyle>
            <a:lvl1pPr marL="0" indent="0">
              <a:buNone/>
              <a:defRPr sz="1200" b="0"/>
            </a:lvl1pPr>
          </a:lstStyle>
          <a:p>
            <a:pPr lvl="0"/>
            <a:r>
              <a:rPr lang="en-US" dirty="0" smtClean="0"/>
              <a:t>Click to edit Master text styles</a:t>
            </a:r>
          </a:p>
        </p:txBody>
      </p:sp>
      <p:sp>
        <p:nvSpPr>
          <p:cNvPr id="26" name="Rectangle 25"/>
          <p:cNvSpPr/>
          <p:nvPr userDrawn="1"/>
        </p:nvSpPr>
        <p:spPr>
          <a:xfrm>
            <a:off x="1559430" y="2144024"/>
            <a:ext cx="2560320" cy="20574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53179" y="2415627"/>
            <a:ext cx="3449129" cy="1046902"/>
          </a:xfrm>
          <a:prstGeom prst="rect">
            <a:avLst/>
          </a:prstGeom>
          <a:ln>
            <a:solidFill>
              <a:schemeClr val="accent6">
                <a:lumMod val="60000"/>
                <a:lumOff val="40000"/>
              </a:schemeClr>
            </a:solidFill>
          </a:ln>
          <a:effectLst>
            <a:outerShdw blurRad="76200" dist="50800" dir="2700000" algn="tl" rotWithShape="0">
              <a:prstClr val="black">
                <a:alpha val="40000"/>
              </a:prstClr>
            </a:outerShdw>
          </a:effectLst>
        </p:spPr>
      </p:pic>
      <p:sp>
        <p:nvSpPr>
          <p:cNvPr id="33" name="Rectangle 32"/>
          <p:cNvSpPr/>
          <p:nvPr userDrawn="1"/>
        </p:nvSpPr>
        <p:spPr>
          <a:xfrm>
            <a:off x="4087908" y="3253469"/>
            <a:ext cx="905772" cy="20574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Picture Placeholder 15"/>
          <p:cNvSpPr>
            <a:spLocks noGrp="1"/>
          </p:cNvSpPr>
          <p:nvPr>
            <p:ph type="pic" sz="quarter" idx="14"/>
          </p:nvPr>
        </p:nvSpPr>
        <p:spPr>
          <a:xfrm>
            <a:off x="1552670" y="2466308"/>
            <a:ext cx="1097280" cy="748343"/>
          </a:xfrm>
        </p:spPr>
        <p:txBody>
          <a:bodyPr/>
          <a:lstStyle/>
          <a:p>
            <a:endParaRPr lang="en-US"/>
          </a:p>
        </p:txBody>
      </p:sp>
      <p:sp>
        <p:nvSpPr>
          <p:cNvPr id="35" name="Text Placeholder 17"/>
          <p:cNvSpPr>
            <a:spLocks noGrp="1"/>
          </p:cNvSpPr>
          <p:nvPr>
            <p:ph type="body" sz="quarter" idx="15"/>
          </p:nvPr>
        </p:nvSpPr>
        <p:spPr>
          <a:xfrm>
            <a:off x="2716308" y="2472777"/>
            <a:ext cx="2133600" cy="571500"/>
          </a:xfrm>
        </p:spPr>
        <p:txBody>
          <a:bodyPr>
            <a:noAutofit/>
          </a:bodyPr>
          <a:lstStyle>
            <a:lvl1pPr marL="0" indent="0">
              <a:buNone/>
              <a:defRPr sz="1200" b="0"/>
            </a:lvl1pPr>
          </a:lstStyle>
          <a:p>
            <a:pPr lvl="0"/>
            <a:r>
              <a:rPr lang="en-US" dirty="0" smtClean="0"/>
              <a:t>Click to edit Master text styles</a:t>
            </a:r>
          </a:p>
        </p:txBody>
      </p:sp>
      <p:sp>
        <p:nvSpPr>
          <p:cNvPr id="36" name="Rectangle 35"/>
          <p:cNvSpPr/>
          <p:nvPr userDrawn="1"/>
        </p:nvSpPr>
        <p:spPr>
          <a:xfrm>
            <a:off x="1553176" y="3253468"/>
            <a:ext cx="2560320" cy="20574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7" name="Picture 3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53179" y="3544377"/>
            <a:ext cx="3449129" cy="1046902"/>
          </a:xfrm>
          <a:prstGeom prst="rect">
            <a:avLst/>
          </a:prstGeom>
          <a:ln>
            <a:solidFill>
              <a:schemeClr val="accent6">
                <a:lumMod val="60000"/>
                <a:lumOff val="40000"/>
              </a:schemeClr>
            </a:solidFill>
          </a:ln>
          <a:effectLst>
            <a:outerShdw blurRad="76200" dist="50800" dir="2700000" algn="tl" rotWithShape="0">
              <a:prstClr val="black">
                <a:alpha val="40000"/>
              </a:prstClr>
            </a:outerShdw>
          </a:effectLst>
        </p:spPr>
      </p:pic>
      <p:sp>
        <p:nvSpPr>
          <p:cNvPr id="38" name="Rectangle 37"/>
          <p:cNvSpPr/>
          <p:nvPr userDrawn="1"/>
        </p:nvSpPr>
        <p:spPr>
          <a:xfrm>
            <a:off x="4087908" y="4382217"/>
            <a:ext cx="905772" cy="20574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Picture Placeholder 15"/>
          <p:cNvSpPr>
            <a:spLocks noGrp="1"/>
          </p:cNvSpPr>
          <p:nvPr>
            <p:ph type="pic" sz="quarter" idx="16"/>
          </p:nvPr>
        </p:nvSpPr>
        <p:spPr>
          <a:xfrm>
            <a:off x="1552670" y="3595057"/>
            <a:ext cx="1097280" cy="748343"/>
          </a:xfrm>
        </p:spPr>
        <p:txBody>
          <a:bodyPr/>
          <a:lstStyle/>
          <a:p>
            <a:endParaRPr lang="en-US"/>
          </a:p>
        </p:txBody>
      </p:sp>
      <p:sp>
        <p:nvSpPr>
          <p:cNvPr id="40" name="Text Placeholder 17"/>
          <p:cNvSpPr>
            <a:spLocks noGrp="1"/>
          </p:cNvSpPr>
          <p:nvPr>
            <p:ph type="body" sz="quarter" idx="17"/>
          </p:nvPr>
        </p:nvSpPr>
        <p:spPr>
          <a:xfrm>
            <a:off x="2716308" y="3601526"/>
            <a:ext cx="2133600" cy="571500"/>
          </a:xfrm>
        </p:spPr>
        <p:txBody>
          <a:bodyPr>
            <a:noAutofit/>
          </a:bodyPr>
          <a:lstStyle>
            <a:lvl1pPr marL="0" indent="0">
              <a:buNone/>
              <a:defRPr sz="1200" b="0"/>
            </a:lvl1pPr>
          </a:lstStyle>
          <a:p>
            <a:pPr lvl="0"/>
            <a:r>
              <a:rPr lang="en-US" dirty="0" smtClean="0"/>
              <a:t>Click to edit Master text styles</a:t>
            </a:r>
          </a:p>
        </p:txBody>
      </p:sp>
      <p:sp>
        <p:nvSpPr>
          <p:cNvPr id="41" name="Rectangle 40"/>
          <p:cNvSpPr/>
          <p:nvPr userDrawn="1"/>
        </p:nvSpPr>
        <p:spPr>
          <a:xfrm>
            <a:off x="1553176" y="4382216"/>
            <a:ext cx="2560320" cy="20574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2" name="Picture 4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07620" y="172527"/>
            <a:ext cx="3449129" cy="1046902"/>
          </a:xfrm>
          <a:prstGeom prst="rect">
            <a:avLst/>
          </a:prstGeom>
          <a:ln>
            <a:solidFill>
              <a:schemeClr val="accent6">
                <a:lumMod val="60000"/>
                <a:lumOff val="40000"/>
              </a:schemeClr>
            </a:solidFill>
          </a:ln>
          <a:effectLst>
            <a:outerShdw blurRad="76200" dist="50800" dir="2700000" algn="tl" rotWithShape="0">
              <a:prstClr val="black">
                <a:alpha val="40000"/>
              </a:prstClr>
            </a:outerShdw>
          </a:effectLst>
        </p:spPr>
      </p:pic>
      <p:sp>
        <p:nvSpPr>
          <p:cNvPr id="43" name="Rectangle 42"/>
          <p:cNvSpPr/>
          <p:nvPr userDrawn="1"/>
        </p:nvSpPr>
        <p:spPr>
          <a:xfrm>
            <a:off x="7833720" y="1010369"/>
            <a:ext cx="905772" cy="20574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Picture Placeholder 15"/>
          <p:cNvSpPr>
            <a:spLocks noGrp="1"/>
          </p:cNvSpPr>
          <p:nvPr>
            <p:ph type="pic" sz="quarter" idx="18"/>
          </p:nvPr>
        </p:nvSpPr>
        <p:spPr>
          <a:xfrm>
            <a:off x="5307108" y="223208"/>
            <a:ext cx="1097280" cy="748343"/>
          </a:xfrm>
        </p:spPr>
        <p:txBody>
          <a:bodyPr/>
          <a:lstStyle/>
          <a:p>
            <a:endParaRPr lang="en-US"/>
          </a:p>
        </p:txBody>
      </p:sp>
      <p:sp>
        <p:nvSpPr>
          <p:cNvPr id="45" name="Text Placeholder 17"/>
          <p:cNvSpPr>
            <a:spLocks noGrp="1"/>
          </p:cNvSpPr>
          <p:nvPr>
            <p:ph type="body" sz="quarter" idx="19"/>
          </p:nvPr>
        </p:nvSpPr>
        <p:spPr>
          <a:xfrm>
            <a:off x="6470746" y="229677"/>
            <a:ext cx="2133600" cy="571500"/>
          </a:xfrm>
        </p:spPr>
        <p:txBody>
          <a:bodyPr>
            <a:noAutofit/>
          </a:bodyPr>
          <a:lstStyle>
            <a:lvl1pPr marL="0" indent="0">
              <a:buNone/>
              <a:defRPr sz="1200" b="0"/>
            </a:lvl1pPr>
          </a:lstStyle>
          <a:p>
            <a:pPr lvl="0"/>
            <a:r>
              <a:rPr lang="en-US" dirty="0" smtClean="0"/>
              <a:t>Click to edit Master text styles</a:t>
            </a:r>
          </a:p>
        </p:txBody>
      </p:sp>
      <p:sp>
        <p:nvSpPr>
          <p:cNvPr id="46" name="Rectangle 45"/>
          <p:cNvSpPr/>
          <p:nvPr userDrawn="1"/>
        </p:nvSpPr>
        <p:spPr>
          <a:xfrm>
            <a:off x="5307614" y="1010368"/>
            <a:ext cx="2560320" cy="20574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7" name="Picture 4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3874" y="1307261"/>
            <a:ext cx="3449129" cy="1046902"/>
          </a:xfrm>
          <a:prstGeom prst="rect">
            <a:avLst/>
          </a:prstGeom>
          <a:ln>
            <a:solidFill>
              <a:schemeClr val="accent6">
                <a:lumMod val="60000"/>
                <a:lumOff val="40000"/>
              </a:schemeClr>
            </a:solidFill>
          </a:ln>
          <a:effectLst>
            <a:outerShdw blurRad="76200" dist="50800" dir="2700000" algn="tl" rotWithShape="0">
              <a:prstClr val="black">
                <a:alpha val="40000"/>
              </a:prstClr>
            </a:outerShdw>
          </a:effectLst>
        </p:spPr>
      </p:pic>
      <p:sp>
        <p:nvSpPr>
          <p:cNvPr id="48" name="Rectangle 47"/>
          <p:cNvSpPr/>
          <p:nvPr userDrawn="1"/>
        </p:nvSpPr>
        <p:spPr>
          <a:xfrm>
            <a:off x="7839974" y="2145101"/>
            <a:ext cx="905772" cy="20574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Picture Placeholder 15"/>
          <p:cNvSpPr>
            <a:spLocks noGrp="1"/>
          </p:cNvSpPr>
          <p:nvPr>
            <p:ph type="pic" sz="quarter" idx="20"/>
          </p:nvPr>
        </p:nvSpPr>
        <p:spPr>
          <a:xfrm>
            <a:off x="5313362" y="1357941"/>
            <a:ext cx="1097280" cy="748343"/>
          </a:xfrm>
        </p:spPr>
        <p:txBody>
          <a:bodyPr/>
          <a:lstStyle/>
          <a:p>
            <a:endParaRPr lang="en-US"/>
          </a:p>
        </p:txBody>
      </p:sp>
      <p:sp>
        <p:nvSpPr>
          <p:cNvPr id="50" name="Text Placeholder 17"/>
          <p:cNvSpPr>
            <a:spLocks noGrp="1"/>
          </p:cNvSpPr>
          <p:nvPr>
            <p:ph type="body" sz="quarter" idx="21"/>
          </p:nvPr>
        </p:nvSpPr>
        <p:spPr>
          <a:xfrm>
            <a:off x="6477000" y="1364410"/>
            <a:ext cx="2133600" cy="571500"/>
          </a:xfrm>
        </p:spPr>
        <p:txBody>
          <a:bodyPr>
            <a:noAutofit/>
          </a:bodyPr>
          <a:lstStyle>
            <a:lvl1pPr marL="0" indent="0">
              <a:buNone/>
              <a:defRPr sz="1200" b="0"/>
            </a:lvl1pPr>
          </a:lstStyle>
          <a:p>
            <a:pPr lvl="0"/>
            <a:r>
              <a:rPr lang="en-US" dirty="0" smtClean="0"/>
              <a:t>Click to edit Master text styles</a:t>
            </a:r>
          </a:p>
        </p:txBody>
      </p:sp>
      <p:sp>
        <p:nvSpPr>
          <p:cNvPr id="51" name="Rectangle 50"/>
          <p:cNvSpPr/>
          <p:nvPr userDrawn="1"/>
        </p:nvSpPr>
        <p:spPr>
          <a:xfrm>
            <a:off x="5313868" y="2145101"/>
            <a:ext cx="2560320" cy="20574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07620" y="2416704"/>
            <a:ext cx="3449129" cy="1046902"/>
          </a:xfrm>
          <a:prstGeom prst="rect">
            <a:avLst/>
          </a:prstGeom>
          <a:ln>
            <a:solidFill>
              <a:schemeClr val="accent6">
                <a:lumMod val="60000"/>
                <a:lumOff val="40000"/>
              </a:schemeClr>
            </a:solidFill>
          </a:ln>
          <a:effectLst>
            <a:outerShdw blurRad="76200" dist="50800" dir="2700000" algn="tl" rotWithShape="0">
              <a:prstClr val="black">
                <a:alpha val="40000"/>
              </a:prstClr>
            </a:outerShdw>
          </a:effectLst>
        </p:spPr>
      </p:pic>
      <p:sp>
        <p:nvSpPr>
          <p:cNvPr id="53" name="Rectangle 52"/>
          <p:cNvSpPr/>
          <p:nvPr userDrawn="1"/>
        </p:nvSpPr>
        <p:spPr>
          <a:xfrm>
            <a:off x="7842346" y="3254546"/>
            <a:ext cx="905772" cy="20574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Picture Placeholder 15"/>
          <p:cNvSpPr>
            <a:spLocks noGrp="1"/>
          </p:cNvSpPr>
          <p:nvPr>
            <p:ph type="pic" sz="quarter" idx="22"/>
          </p:nvPr>
        </p:nvSpPr>
        <p:spPr>
          <a:xfrm>
            <a:off x="5307108" y="2467385"/>
            <a:ext cx="1097280" cy="748343"/>
          </a:xfrm>
        </p:spPr>
        <p:txBody>
          <a:bodyPr/>
          <a:lstStyle/>
          <a:p>
            <a:endParaRPr lang="en-US"/>
          </a:p>
        </p:txBody>
      </p:sp>
      <p:sp>
        <p:nvSpPr>
          <p:cNvPr id="55" name="Text Placeholder 17"/>
          <p:cNvSpPr>
            <a:spLocks noGrp="1"/>
          </p:cNvSpPr>
          <p:nvPr>
            <p:ph type="body" sz="quarter" idx="23"/>
          </p:nvPr>
        </p:nvSpPr>
        <p:spPr>
          <a:xfrm>
            <a:off x="6470746" y="2473854"/>
            <a:ext cx="2133600" cy="571500"/>
          </a:xfrm>
        </p:spPr>
        <p:txBody>
          <a:bodyPr>
            <a:noAutofit/>
          </a:bodyPr>
          <a:lstStyle>
            <a:lvl1pPr marL="0" indent="0">
              <a:buNone/>
              <a:defRPr sz="1200" b="0"/>
            </a:lvl1pPr>
          </a:lstStyle>
          <a:p>
            <a:pPr lvl="0"/>
            <a:r>
              <a:rPr lang="en-US" dirty="0" smtClean="0"/>
              <a:t>Click to edit Master text styles</a:t>
            </a:r>
          </a:p>
        </p:txBody>
      </p:sp>
      <p:sp>
        <p:nvSpPr>
          <p:cNvPr id="56" name="Rectangle 55"/>
          <p:cNvSpPr/>
          <p:nvPr userDrawn="1"/>
        </p:nvSpPr>
        <p:spPr>
          <a:xfrm>
            <a:off x="5307614" y="3254545"/>
            <a:ext cx="2560320" cy="20574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7" name="Picture 5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07620" y="3545454"/>
            <a:ext cx="3449129" cy="1046902"/>
          </a:xfrm>
          <a:prstGeom prst="rect">
            <a:avLst/>
          </a:prstGeom>
          <a:ln>
            <a:solidFill>
              <a:schemeClr val="accent6">
                <a:lumMod val="60000"/>
                <a:lumOff val="40000"/>
              </a:schemeClr>
            </a:solidFill>
          </a:ln>
          <a:effectLst>
            <a:outerShdw blurRad="76200" dist="50800" dir="2700000" algn="tl" rotWithShape="0">
              <a:prstClr val="black">
                <a:alpha val="40000"/>
              </a:prstClr>
            </a:outerShdw>
          </a:effectLst>
        </p:spPr>
      </p:pic>
      <p:sp>
        <p:nvSpPr>
          <p:cNvPr id="58" name="Rectangle 57"/>
          <p:cNvSpPr/>
          <p:nvPr userDrawn="1"/>
        </p:nvSpPr>
        <p:spPr>
          <a:xfrm>
            <a:off x="7842346" y="4383294"/>
            <a:ext cx="905772" cy="20574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Picture Placeholder 15"/>
          <p:cNvSpPr>
            <a:spLocks noGrp="1"/>
          </p:cNvSpPr>
          <p:nvPr>
            <p:ph type="pic" sz="quarter" idx="24"/>
          </p:nvPr>
        </p:nvSpPr>
        <p:spPr>
          <a:xfrm>
            <a:off x="5307108" y="3596134"/>
            <a:ext cx="1097280" cy="748343"/>
          </a:xfrm>
        </p:spPr>
        <p:txBody>
          <a:bodyPr/>
          <a:lstStyle/>
          <a:p>
            <a:endParaRPr lang="en-US" dirty="0"/>
          </a:p>
        </p:txBody>
      </p:sp>
      <p:sp>
        <p:nvSpPr>
          <p:cNvPr id="60" name="Text Placeholder 17"/>
          <p:cNvSpPr>
            <a:spLocks noGrp="1"/>
          </p:cNvSpPr>
          <p:nvPr>
            <p:ph type="body" sz="quarter" idx="25"/>
          </p:nvPr>
        </p:nvSpPr>
        <p:spPr>
          <a:xfrm>
            <a:off x="6470746" y="3602603"/>
            <a:ext cx="2133600" cy="571500"/>
          </a:xfrm>
        </p:spPr>
        <p:txBody>
          <a:bodyPr>
            <a:noAutofit/>
          </a:bodyPr>
          <a:lstStyle>
            <a:lvl1pPr marL="0" indent="0">
              <a:buNone/>
              <a:defRPr sz="1200" b="0"/>
            </a:lvl1pPr>
          </a:lstStyle>
          <a:p>
            <a:pPr lvl="0"/>
            <a:r>
              <a:rPr lang="en-US" dirty="0" smtClean="0"/>
              <a:t>Click to edit Master text styles</a:t>
            </a:r>
          </a:p>
        </p:txBody>
      </p:sp>
      <p:sp>
        <p:nvSpPr>
          <p:cNvPr id="61" name="Rectangle 60"/>
          <p:cNvSpPr/>
          <p:nvPr userDrawn="1"/>
        </p:nvSpPr>
        <p:spPr>
          <a:xfrm>
            <a:off x="5307614" y="4383293"/>
            <a:ext cx="2560320" cy="20574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Text Placeholder 62"/>
          <p:cNvSpPr>
            <a:spLocks noGrp="1"/>
          </p:cNvSpPr>
          <p:nvPr>
            <p:ph type="body" sz="quarter" idx="26"/>
          </p:nvPr>
        </p:nvSpPr>
        <p:spPr>
          <a:xfrm>
            <a:off x="1558925" y="4686300"/>
            <a:ext cx="7189788" cy="400050"/>
          </a:xfrm>
        </p:spPr>
        <p:txBody>
          <a:bodyPr/>
          <a:lstStyle>
            <a:lvl1pPr marL="0" indent="0">
              <a:buNone/>
              <a:defRPr>
                <a:solidFill>
                  <a:srgbClr val="7AAB25"/>
                </a:solidFill>
              </a:defRPr>
            </a:lvl1pPr>
          </a:lstStyle>
          <a:p>
            <a:pPr lvl="0"/>
            <a:r>
              <a:rPr lang="en-US" dirty="0" smtClean="0"/>
              <a:t>Click to edit Master text styles</a:t>
            </a:r>
          </a:p>
        </p:txBody>
      </p:sp>
      <p:sp>
        <p:nvSpPr>
          <p:cNvPr id="66" name="Text Placeholder 65"/>
          <p:cNvSpPr>
            <a:spLocks noGrp="1"/>
          </p:cNvSpPr>
          <p:nvPr>
            <p:ph type="body" sz="quarter" idx="27"/>
          </p:nvPr>
        </p:nvSpPr>
        <p:spPr>
          <a:xfrm>
            <a:off x="1905001" y="1009650"/>
            <a:ext cx="2182813" cy="204788"/>
          </a:xfrm>
        </p:spPr>
        <p:txBody>
          <a:bodyPr anchor="ctr" anchorCtr="0">
            <a:noAutofit/>
          </a:bodyPr>
          <a:lstStyle>
            <a:lvl1pPr marL="0" indent="0" algn="r">
              <a:buNone/>
              <a:defRPr sz="1800" cap="small" baseline="0"/>
            </a:lvl1pPr>
          </a:lstStyle>
          <a:p>
            <a:pPr lvl="0"/>
            <a:r>
              <a:rPr lang="en-US" dirty="0" smtClean="0"/>
              <a:t>Click to edit Master text styles</a:t>
            </a:r>
          </a:p>
        </p:txBody>
      </p:sp>
      <p:sp>
        <p:nvSpPr>
          <p:cNvPr id="67" name="Text Placeholder 65"/>
          <p:cNvSpPr>
            <a:spLocks noGrp="1"/>
          </p:cNvSpPr>
          <p:nvPr>
            <p:ph type="body" sz="quarter" idx="28"/>
          </p:nvPr>
        </p:nvSpPr>
        <p:spPr>
          <a:xfrm>
            <a:off x="4119751" y="1009650"/>
            <a:ext cx="873930" cy="204788"/>
          </a:xfrm>
        </p:spPr>
        <p:txBody>
          <a:bodyPr anchor="ctr" anchorCtr="0">
            <a:noAutofit/>
          </a:bodyPr>
          <a:lstStyle>
            <a:lvl1pPr marL="0" indent="0" algn="l">
              <a:buNone/>
              <a:defRPr sz="1800" cap="small" baseline="0"/>
            </a:lvl1pPr>
          </a:lstStyle>
          <a:p>
            <a:pPr lvl="0"/>
            <a:r>
              <a:rPr lang="en-US" dirty="0" smtClean="0"/>
              <a:t>Click to edit Master text styles</a:t>
            </a:r>
          </a:p>
        </p:txBody>
      </p:sp>
      <p:sp>
        <p:nvSpPr>
          <p:cNvPr id="68" name="Text Placeholder 65"/>
          <p:cNvSpPr>
            <a:spLocks noGrp="1"/>
          </p:cNvSpPr>
          <p:nvPr>
            <p:ph type="body" sz="quarter" idx="29"/>
          </p:nvPr>
        </p:nvSpPr>
        <p:spPr>
          <a:xfrm>
            <a:off x="1919688" y="2149375"/>
            <a:ext cx="2182813" cy="204788"/>
          </a:xfrm>
        </p:spPr>
        <p:txBody>
          <a:bodyPr anchor="ctr" anchorCtr="0">
            <a:noAutofit/>
          </a:bodyPr>
          <a:lstStyle>
            <a:lvl1pPr marL="0" indent="0" algn="r">
              <a:buNone/>
              <a:defRPr sz="1800" cap="small" baseline="0"/>
            </a:lvl1pPr>
          </a:lstStyle>
          <a:p>
            <a:pPr lvl="0"/>
            <a:r>
              <a:rPr lang="en-US" dirty="0" smtClean="0"/>
              <a:t>Click to edit Master text styles</a:t>
            </a:r>
          </a:p>
        </p:txBody>
      </p:sp>
      <p:sp>
        <p:nvSpPr>
          <p:cNvPr id="69" name="Text Placeholder 65"/>
          <p:cNvSpPr>
            <a:spLocks noGrp="1"/>
          </p:cNvSpPr>
          <p:nvPr>
            <p:ph type="body" sz="quarter" idx="30"/>
          </p:nvPr>
        </p:nvSpPr>
        <p:spPr>
          <a:xfrm>
            <a:off x="4134436" y="2149375"/>
            <a:ext cx="873930" cy="204788"/>
          </a:xfrm>
        </p:spPr>
        <p:txBody>
          <a:bodyPr anchor="ctr" anchorCtr="0">
            <a:noAutofit/>
          </a:bodyPr>
          <a:lstStyle>
            <a:lvl1pPr marL="0" indent="0" algn="l">
              <a:buNone/>
              <a:defRPr sz="1800" cap="small" baseline="0"/>
            </a:lvl1pPr>
          </a:lstStyle>
          <a:p>
            <a:pPr lvl="0"/>
            <a:r>
              <a:rPr lang="en-US" dirty="0" smtClean="0"/>
              <a:t>Click to edit Master text styles</a:t>
            </a:r>
          </a:p>
        </p:txBody>
      </p:sp>
      <p:sp>
        <p:nvSpPr>
          <p:cNvPr id="70" name="Text Placeholder 65"/>
          <p:cNvSpPr>
            <a:spLocks noGrp="1"/>
          </p:cNvSpPr>
          <p:nvPr>
            <p:ph type="body" sz="quarter" idx="31"/>
          </p:nvPr>
        </p:nvSpPr>
        <p:spPr>
          <a:xfrm>
            <a:off x="1911062" y="3258819"/>
            <a:ext cx="2182813" cy="204788"/>
          </a:xfrm>
        </p:spPr>
        <p:txBody>
          <a:bodyPr anchor="ctr" anchorCtr="0">
            <a:noAutofit/>
          </a:bodyPr>
          <a:lstStyle>
            <a:lvl1pPr marL="0" indent="0" algn="r">
              <a:buNone/>
              <a:defRPr sz="1800" cap="small" baseline="0"/>
            </a:lvl1pPr>
          </a:lstStyle>
          <a:p>
            <a:pPr lvl="0"/>
            <a:r>
              <a:rPr lang="en-US" dirty="0" smtClean="0"/>
              <a:t>Click to edit Master text styles</a:t>
            </a:r>
          </a:p>
        </p:txBody>
      </p:sp>
      <p:sp>
        <p:nvSpPr>
          <p:cNvPr id="71" name="Text Placeholder 65"/>
          <p:cNvSpPr>
            <a:spLocks noGrp="1"/>
          </p:cNvSpPr>
          <p:nvPr>
            <p:ph type="body" sz="quarter" idx="32"/>
          </p:nvPr>
        </p:nvSpPr>
        <p:spPr>
          <a:xfrm>
            <a:off x="4125810" y="3258819"/>
            <a:ext cx="873930" cy="204788"/>
          </a:xfrm>
        </p:spPr>
        <p:txBody>
          <a:bodyPr anchor="ctr" anchorCtr="0">
            <a:noAutofit/>
          </a:bodyPr>
          <a:lstStyle>
            <a:lvl1pPr marL="0" indent="0" algn="l">
              <a:buNone/>
              <a:defRPr sz="1800" cap="small" baseline="0"/>
            </a:lvl1pPr>
          </a:lstStyle>
          <a:p>
            <a:pPr lvl="0"/>
            <a:r>
              <a:rPr lang="en-US" dirty="0" smtClean="0"/>
              <a:t>Click to edit Master text styles</a:t>
            </a:r>
          </a:p>
        </p:txBody>
      </p:sp>
      <p:sp>
        <p:nvSpPr>
          <p:cNvPr id="72" name="Text Placeholder 65"/>
          <p:cNvSpPr>
            <a:spLocks noGrp="1"/>
          </p:cNvSpPr>
          <p:nvPr>
            <p:ph type="body" sz="quarter" idx="33"/>
          </p:nvPr>
        </p:nvSpPr>
        <p:spPr>
          <a:xfrm>
            <a:off x="1911258" y="4387567"/>
            <a:ext cx="2182813" cy="204788"/>
          </a:xfrm>
        </p:spPr>
        <p:txBody>
          <a:bodyPr anchor="ctr" anchorCtr="0">
            <a:noAutofit/>
          </a:bodyPr>
          <a:lstStyle>
            <a:lvl1pPr marL="0" indent="0" algn="r">
              <a:buNone/>
              <a:defRPr sz="1800" cap="small" baseline="0"/>
            </a:lvl1pPr>
          </a:lstStyle>
          <a:p>
            <a:pPr lvl="0"/>
            <a:r>
              <a:rPr lang="en-US" dirty="0" smtClean="0"/>
              <a:t>Click to edit Master text styles</a:t>
            </a:r>
          </a:p>
        </p:txBody>
      </p:sp>
      <p:sp>
        <p:nvSpPr>
          <p:cNvPr id="73" name="Text Placeholder 65"/>
          <p:cNvSpPr>
            <a:spLocks noGrp="1"/>
          </p:cNvSpPr>
          <p:nvPr>
            <p:ph type="body" sz="quarter" idx="34"/>
          </p:nvPr>
        </p:nvSpPr>
        <p:spPr>
          <a:xfrm>
            <a:off x="4126006" y="4387567"/>
            <a:ext cx="873930" cy="204788"/>
          </a:xfrm>
        </p:spPr>
        <p:txBody>
          <a:bodyPr anchor="ctr" anchorCtr="0">
            <a:noAutofit/>
          </a:bodyPr>
          <a:lstStyle>
            <a:lvl1pPr marL="0" indent="0" algn="l">
              <a:buNone/>
              <a:defRPr sz="1800" cap="small" baseline="0"/>
            </a:lvl1pPr>
          </a:lstStyle>
          <a:p>
            <a:pPr lvl="0"/>
            <a:r>
              <a:rPr lang="en-US" dirty="0" smtClean="0"/>
              <a:t>Click to edit Master text styles</a:t>
            </a:r>
          </a:p>
        </p:txBody>
      </p:sp>
      <p:sp>
        <p:nvSpPr>
          <p:cNvPr id="74" name="Text Placeholder 65"/>
          <p:cNvSpPr>
            <a:spLocks noGrp="1"/>
          </p:cNvSpPr>
          <p:nvPr>
            <p:ph type="body" sz="quarter" idx="35"/>
          </p:nvPr>
        </p:nvSpPr>
        <p:spPr>
          <a:xfrm>
            <a:off x="5657067" y="1009291"/>
            <a:ext cx="2182813" cy="204788"/>
          </a:xfrm>
        </p:spPr>
        <p:txBody>
          <a:bodyPr anchor="ctr" anchorCtr="0">
            <a:noAutofit/>
          </a:bodyPr>
          <a:lstStyle>
            <a:lvl1pPr marL="0" indent="0" algn="r">
              <a:buNone/>
              <a:defRPr sz="1800" cap="small" baseline="0"/>
            </a:lvl1pPr>
          </a:lstStyle>
          <a:p>
            <a:pPr lvl="0"/>
            <a:r>
              <a:rPr lang="en-US" dirty="0" smtClean="0"/>
              <a:t>Click to edit Master text styles</a:t>
            </a:r>
          </a:p>
        </p:txBody>
      </p:sp>
      <p:sp>
        <p:nvSpPr>
          <p:cNvPr id="75" name="Text Placeholder 65"/>
          <p:cNvSpPr>
            <a:spLocks noGrp="1"/>
          </p:cNvSpPr>
          <p:nvPr>
            <p:ph type="body" sz="quarter" idx="36"/>
          </p:nvPr>
        </p:nvSpPr>
        <p:spPr>
          <a:xfrm>
            <a:off x="7880444" y="1009291"/>
            <a:ext cx="873930" cy="204788"/>
          </a:xfrm>
        </p:spPr>
        <p:txBody>
          <a:bodyPr anchor="ctr" anchorCtr="0">
            <a:noAutofit/>
          </a:bodyPr>
          <a:lstStyle>
            <a:lvl1pPr marL="0" indent="0" algn="l">
              <a:buNone/>
              <a:defRPr sz="1800" cap="small" baseline="0"/>
            </a:lvl1pPr>
          </a:lstStyle>
          <a:p>
            <a:pPr lvl="0"/>
            <a:r>
              <a:rPr lang="en-US" dirty="0" smtClean="0"/>
              <a:t>Click to edit Master text styles</a:t>
            </a:r>
          </a:p>
        </p:txBody>
      </p:sp>
      <p:sp>
        <p:nvSpPr>
          <p:cNvPr id="76" name="Text Placeholder 65"/>
          <p:cNvSpPr>
            <a:spLocks noGrp="1"/>
          </p:cNvSpPr>
          <p:nvPr>
            <p:ph type="body" sz="quarter" idx="37"/>
          </p:nvPr>
        </p:nvSpPr>
        <p:spPr>
          <a:xfrm>
            <a:off x="5656056" y="2144023"/>
            <a:ext cx="2182813" cy="204788"/>
          </a:xfrm>
        </p:spPr>
        <p:txBody>
          <a:bodyPr anchor="ctr" anchorCtr="0">
            <a:noAutofit/>
          </a:bodyPr>
          <a:lstStyle>
            <a:lvl1pPr marL="0" indent="0" algn="r">
              <a:buNone/>
              <a:defRPr sz="1800" cap="small" baseline="0"/>
            </a:lvl1pPr>
          </a:lstStyle>
          <a:p>
            <a:pPr lvl="0"/>
            <a:r>
              <a:rPr lang="en-US" dirty="0" smtClean="0"/>
              <a:t>Click to edit Master text styles</a:t>
            </a:r>
          </a:p>
        </p:txBody>
      </p:sp>
      <p:sp>
        <p:nvSpPr>
          <p:cNvPr id="77" name="Text Placeholder 65"/>
          <p:cNvSpPr>
            <a:spLocks noGrp="1"/>
          </p:cNvSpPr>
          <p:nvPr>
            <p:ph type="body" sz="quarter" idx="38"/>
          </p:nvPr>
        </p:nvSpPr>
        <p:spPr>
          <a:xfrm>
            <a:off x="7879430" y="2144023"/>
            <a:ext cx="873930" cy="204788"/>
          </a:xfrm>
        </p:spPr>
        <p:txBody>
          <a:bodyPr anchor="ctr" anchorCtr="0">
            <a:noAutofit/>
          </a:bodyPr>
          <a:lstStyle>
            <a:lvl1pPr marL="0" indent="0" algn="l">
              <a:buNone/>
              <a:defRPr sz="1800" cap="small" baseline="0"/>
            </a:lvl1pPr>
          </a:lstStyle>
          <a:p>
            <a:pPr lvl="0"/>
            <a:r>
              <a:rPr lang="en-US" dirty="0" smtClean="0"/>
              <a:t>Click to edit Master text styles</a:t>
            </a:r>
          </a:p>
        </p:txBody>
      </p:sp>
      <p:sp>
        <p:nvSpPr>
          <p:cNvPr id="78" name="Text Placeholder 65"/>
          <p:cNvSpPr>
            <a:spLocks noGrp="1"/>
          </p:cNvSpPr>
          <p:nvPr>
            <p:ph type="body" sz="quarter" idx="39"/>
          </p:nvPr>
        </p:nvSpPr>
        <p:spPr>
          <a:xfrm>
            <a:off x="5664683" y="3253468"/>
            <a:ext cx="2182813" cy="204788"/>
          </a:xfrm>
        </p:spPr>
        <p:txBody>
          <a:bodyPr anchor="ctr" anchorCtr="0">
            <a:noAutofit/>
          </a:bodyPr>
          <a:lstStyle>
            <a:lvl1pPr marL="0" indent="0" algn="r">
              <a:buNone/>
              <a:defRPr sz="1800" cap="small" baseline="0"/>
            </a:lvl1pPr>
          </a:lstStyle>
          <a:p>
            <a:pPr lvl="0"/>
            <a:r>
              <a:rPr lang="en-US" dirty="0" smtClean="0"/>
              <a:t>Click to edit Master text styles</a:t>
            </a:r>
          </a:p>
        </p:txBody>
      </p:sp>
      <p:sp>
        <p:nvSpPr>
          <p:cNvPr id="79" name="Text Placeholder 65"/>
          <p:cNvSpPr>
            <a:spLocks noGrp="1"/>
          </p:cNvSpPr>
          <p:nvPr>
            <p:ph type="body" sz="quarter" idx="40"/>
          </p:nvPr>
        </p:nvSpPr>
        <p:spPr>
          <a:xfrm>
            <a:off x="7879431" y="3253468"/>
            <a:ext cx="873930" cy="204788"/>
          </a:xfrm>
        </p:spPr>
        <p:txBody>
          <a:bodyPr anchor="ctr" anchorCtr="0">
            <a:noAutofit/>
          </a:bodyPr>
          <a:lstStyle>
            <a:lvl1pPr marL="0" indent="0" algn="l">
              <a:buNone/>
              <a:defRPr sz="1800" cap="small" baseline="0"/>
            </a:lvl1pPr>
          </a:lstStyle>
          <a:p>
            <a:pPr lvl="0"/>
            <a:r>
              <a:rPr lang="en-US" dirty="0" smtClean="0"/>
              <a:t>Click to edit Master text styles</a:t>
            </a:r>
          </a:p>
        </p:txBody>
      </p:sp>
      <p:sp>
        <p:nvSpPr>
          <p:cNvPr id="80" name="Text Placeholder 65"/>
          <p:cNvSpPr>
            <a:spLocks noGrp="1"/>
          </p:cNvSpPr>
          <p:nvPr>
            <p:ph type="body" sz="quarter" idx="41"/>
          </p:nvPr>
        </p:nvSpPr>
        <p:spPr>
          <a:xfrm>
            <a:off x="5657067" y="4382217"/>
            <a:ext cx="2182813" cy="204788"/>
          </a:xfrm>
        </p:spPr>
        <p:txBody>
          <a:bodyPr anchor="ctr" anchorCtr="0">
            <a:noAutofit/>
          </a:bodyPr>
          <a:lstStyle>
            <a:lvl1pPr marL="0" indent="0" algn="r">
              <a:buNone/>
              <a:defRPr sz="1800" cap="small" baseline="0"/>
            </a:lvl1pPr>
          </a:lstStyle>
          <a:p>
            <a:pPr lvl="0"/>
            <a:r>
              <a:rPr lang="en-US" dirty="0" smtClean="0"/>
              <a:t>Click to edit Master text styles</a:t>
            </a:r>
          </a:p>
        </p:txBody>
      </p:sp>
      <p:sp>
        <p:nvSpPr>
          <p:cNvPr id="81" name="Text Placeholder 65"/>
          <p:cNvSpPr>
            <a:spLocks noGrp="1"/>
          </p:cNvSpPr>
          <p:nvPr>
            <p:ph type="body" sz="quarter" idx="42"/>
          </p:nvPr>
        </p:nvSpPr>
        <p:spPr>
          <a:xfrm>
            <a:off x="7871818" y="4382217"/>
            <a:ext cx="873930" cy="204788"/>
          </a:xfrm>
        </p:spPr>
        <p:txBody>
          <a:bodyPr anchor="ctr" anchorCtr="0">
            <a:noAutofit/>
          </a:bodyPr>
          <a:lstStyle>
            <a:lvl1pPr marL="0" indent="0" algn="l">
              <a:buNone/>
              <a:defRPr sz="1800" cap="small" baseline="0"/>
            </a:lvl1pPr>
          </a:lstStyle>
          <a:p>
            <a:pPr lvl="0"/>
            <a:r>
              <a:rPr lang="en-US" dirty="0" smtClean="0"/>
              <a:t>Click to edit Master text styles</a:t>
            </a:r>
          </a:p>
        </p:txBody>
      </p:sp>
    </p:spTree>
    <p:extLst>
      <p:ext uri="{BB962C8B-B14F-4D97-AF65-F5344CB8AC3E}">
        <p14:creationId xmlns:p14="http://schemas.microsoft.com/office/powerpoint/2010/main" val="289275500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Picture Placeholder 7"/>
          <p:cNvSpPr>
            <a:spLocks noGrp="1"/>
          </p:cNvSpPr>
          <p:nvPr>
            <p:ph type="pic" sz="quarter" idx="10"/>
          </p:nvPr>
        </p:nvSpPr>
        <p:spPr>
          <a:xfrm>
            <a:off x="309402" y="1827725"/>
            <a:ext cx="731520" cy="548640"/>
          </a:xfrm>
          <a:prstGeom prst="ellipse">
            <a:avLst/>
          </a:prstGeom>
        </p:spPr>
        <p:txBody>
          <a:bodyPr>
            <a:noAutofit/>
          </a:bodyPr>
          <a:lstStyle>
            <a:lvl1pPr marL="0" indent="0">
              <a:buNone/>
              <a:defRPr sz="1400"/>
            </a:lvl1pPr>
          </a:lstStyle>
          <a:p>
            <a:endParaRPr lang="en-US" dirty="0"/>
          </a:p>
        </p:txBody>
      </p:sp>
      <p:sp>
        <p:nvSpPr>
          <p:cNvPr id="9" name="Picture Placeholder 7"/>
          <p:cNvSpPr>
            <a:spLocks noGrp="1"/>
          </p:cNvSpPr>
          <p:nvPr>
            <p:ph type="pic" sz="quarter" idx="11"/>
          </p:nvPr>
        </p:nvSpPr>
        <p:spPr>
          <a:xfrm>
            <a:off x="1408202" y="1827725"/>
            <a:ext cx="731520" cy="548640"/>
          </a:xfrm>
          <a:prstGeom prst="ellipse">
            <a:avLst/>
          </a:prstGeom>
        </p:spPr>
        <p:txBody>
          <a:bodyPr>
            <a:noAutofit/>
          </a:bodyPr>
          <a:lstStyle>
            <a:lvl1pPr marL="0" indent="0">
              <a:buNone/>
              <a:defRPr sz="1400"/>
            </a:lvl1pPr>
          </a:lstStyle>
          <a:p>
            <a:endParaRPr lang="en-US" dirty="0"/>
          </a:p>
        </p:txBody>
      </p:sp>
      <p:sp>
        <p:nvSpPr>
          <p:cNvPr id="10" name="Picture Placeholder 7"/>
          <p:cNvSpPr>
            <a:spLocks noGrp="1"/>
          </p:cNvSpPr>
          <p:nvPr>
            <p:ph type="pic" sz="quarter" idx="12"/>
          </p:nvPr>
        </p:nvSpPr>
        <p:spPr>
          <a:xfrm>
            <a:off x="2507002" y="1827725"/>
            <a:ext cx="731520" cy="548640"/>
          </a:xfrm>
          <a:prstGeom prst="ellipse">
            <a:avLst/>
          </a:prstGeom>
        </p:spPr>
        <p:txBody>
          <a:bodyPr>
            <a:noAutofit/>
          </a:bodyPr>
          <a:lstStyle>
            <a:lvl1pPr marL="0" indent="0">
              <a:buNone/>
              <a:defRPr sz="1400"/>
            </a:lvl1pPr>
          </a:lstStyle>
          <a:p>
            <a:endParaRPr lang="en-US" dirty="0"/>
          </a:p>
        </p:txBody>
      </p:sp>
      <p:sp>
        <p:nvSpPr>
          <p:cNvPr id="11" name="Picture Placeholder 7"/>
          <p:cNvSpPr>
            <a:spLocks noGrp="1"/>
          </p:cNvSpPr>
          <p:nvPr>
            <p:ph type="pic" sz="quarter" idx="13"/>
          </p:nvPr>
        </p:nvSpPr>
        <p:spPr>
          <a:xfrm>
            <a:off x="3605802" y="1827725"/>
            <a:ext cx="731520" cy="548640"/>
          </a:xfrm>
          <a:prstGeom prst="ellipse">
            <a:avLst/>
          </a:prstGeom>
        </p:spPr>
        <p:txBody>
          <a:bodyPr>
            <a:noAutofit/>
          </a:bodyPr>
          <a:lstStyle>
            <a:lvl1pPr marL="0" indent="0">
              <a:buNone/>
              <a:defRPr sz="1400"/>
            </a:lvl1pPr>
          </a:lstStyle>
          <a:p>
            <a:endParaRPr lang="en-US" dirty="0"/>
          </a:p>
        </p:txBody>
      </p:sp>
      <p:sp>
        <p:nvSpPr>
          <p:cNvPr id="12" name="Picture Placeholder 7"/>
          <p:cNvSpPr>
            <a:spLocks noGrp="1"/>
          </p:cNvSpPr>
          <p:nvPr>
            <p:ph type="pic" sz="quarter" idx="14"/>
          </p:nvPr>
        </p:nvSpPr>
        <p:spPr>
          <a:xfrm>
            <a:off x="4704602" y="1827725"/>
            <a:ext cx="731520" cy="548640"/>
          </a:xfrm>
          <a:prstGeom prst="ellipse">
            <a:avLst/>
          </a:prstGeom>
        </p:spPr>
        <p:txBody>
          <a:bodyPr>
            <a:noAutofit/>
          </a:bodyPr>
          <a:lstStyle>
            <a:lvl1pPr marL="0" indent="0">
              <a:buNone/>
              <a:defRPr sz="1400"/>
            </a:lvl1pPr>
          </a:lstStyle>
          <a:p>
            <a:endParaRPr lang="en-US" dirty="0"/>
          </a:p>
        </p:txBody>
      </p:sp>
      <p:sp>
        <p:nvSpPr>
          <p:cNvPr id="13" name="Picture Placeholder 7"/>
          <p:cNvSpPr>
            <a:spLocks noGrp="1"/>
          </p:cNvSpPr>
          <p:nvPr>
            <p:ph type="pic" sz="quarter" idx="15"/>
          </p:nvPr>
        </p:nvSpPr>
        <p:spPr>
          <a:xfrm>
            <a:off x="5803402" y="1827725"/>
            <a:ext cx="731520" cy="548640"/>
          </a:xfrm>
          <a:prstGeom prst="ellipse">
            <a:avLst/>
          </a:prstGeom>
        </p:spPr>
        <p:txBody>
          <a:bodyPr>
            <a:noAutofit/>
          </a:bodyPr>
          <a:lstStyle>
            <a:lvl1pPr marL="0" indent="0">
              <a:buNone/>
              <a:defRPr sz="1400"/>
            </a:lvl1pPr>
          </a:lstStyle>
          <a:p>
            <a:endParaRPr lang="en-US" dirty="0"/>
          </a:p>
        </p:txBody>
      </p:sp>
      <p:sp>
        <p:nvSpPr>
          <p:cNvPr id="14" name="Picture Placeholder 7"/>
          <p:cNvSpPr>
            <a:spLocks noGrp="1"/>
          </p:cNvSpPr>
          <p:nvPr>
            <p:ph type="pic" sz="quarter" idx="16"/>
          </p:nvPr>
        </p:nvSpPr>
        <p:spPr>
          <a:xfrm>
            <a:off x="6902202" y="1827725"/>
            <a:ext cx="731520" cy="548640"/>
          </a:xfrm>
          <a:prstGeom prst="ellipse">
            <a:avLst/>
          </a:prstGeom>
        </p:spPr>
        <p:txBody>
          <a:bodyPr>
            <a:noAutofit/>
          </a:bodyPr>
          <a:lstStyle>
            <a:lvl1pPr marL="0" indent="0">
              <a:buNone/>
              <a:defRPr sz="1400"/>
            </a:lvl1pPr>
          </a:lstStyle>
          <a:p>
            <a:endParaRPr lang="en-US" dirty="0"/>
          </a:p>
        </p:txBody>
      </p:sp>
      <p:sp>
        <p:nvSpPr>
          <p:cNvPr id="15" name="Picture Placeholder 7"/>
          <p:cNvSpPr>
            <a:spLocks noGrp="1"/>
          </p:cNvSpPr>
          <p:nvPr>
            <p:ph type="pic" sz="quarter" idx="17"/>
          </p:nvPr>
        </p:nvSpPr>
        <p:spPr>
          <a:xfrm>
            <a:off x="8001000" y="1827725"/>
            <a:ext cx="731520" cy="548640"/>
          </a:xfrm>
          <a:prstGeom prst="ellipse">
            <a:avLst/>
          </a:prstGeom>
        </p:spPr>
        <p:txBody>
          <a:bodyPr>
            <a:noAutofit/>
          </a:bodyPr>
          <a:lstStyle>
            <a:lvl1pPr marL="0" indent="0">
              <a:buNone/>
              <a:defRPr sz="1400"/>
            </a:lvl1pPr>
          </a:lstStyle>
          <a:p>
            <a:endParaRPr lang="en-US" dirty="0"/>
          </a:p>
        </p:txBody>
      </p:sp>
      <p:sp>
        <p:nvSpPr>
          <p:cNvPr id="17" name="Text Placeholder 16"/>
          <p:cNvSpPr>
            <a:spLocks noGrp="1"/>
          </p:cNvSpPr>
          <p:nvPr>
            <p:ph type="body" sz="quarter" idx="18"/>
          </p:nvPr>
        </p:nvSpPr>
        <p:spPr>
          <a:xfrm>
            <a:off x="186904" y="2457450"/>
            <a:ext cx="990600" cy="857250"/>
          </a:xfrm>
        </p:spPr>
        <p:txBody>
          <a:bodyPr>
            <a:noAutofit/>
          </a:bodyPr>
          <a:lstStyle>
            <a:lvl1pPr marL="0" indent="0" algn="ctr">
              <a:buNone/>
              <a:defRPr sz="1600">
                <a:solidFill>
                  <a:srgbClr val="0070C0"/>
                </a:solidFill>
              </a:defRPr>
            </a:lvl1pPr>
          </a:lstStyle>
          <a:p>
            <a:pPr lvl="0"/>
            <a:r>
              <a:rPr lang="en-US" dirty="0" smtClean="0"/>
              <a:t>Click to edit Master text styles</a:t>
            </a:r>
          </a:p>
        </p:txBody>
      </p:sp>
      <p:sp>
        <p:nvSpPr>
          <p:cNvPr id="18" name="Text Placeholder 16"/>
          <p:cNvSpPr>
            <a:spLocks noGrp="1"/>
          </p:cNvSpPr>
          <p:nvPr>
            <p:ph type="body" sz="quarter" idx="19"/>
          </p:nvPr>
        </p:nvSpPr>
        <p:spPr>
          <a:xfrm>
            <a:off x="1288621" y="2457450"/>
            <a:ext cx="990600" cy="857250"/>
          </a:xfrm>
        </p:spPr>
        <p:txBody>
          <a:bodyPr>
            <a:noAutofit/>
          </a:bodyPr>
          <a:lstStyle>
            <a:lvl1pPr marL="0" indent="0" algn="ctr">
              <a:buNone/>
              <a:defRPr sz="1600">
                <a:solidFill>
                  <a:srgbClr val="0070C0"/>
                </a:solidFill>
              </a:defRPr>
            </a:lvl1pPr>
          </a:lstStyle>
          <a:p>
            <a:pPr lvl="0"/>
            <a:r>
              <a:rPr lang="en-US" dirty="0" smtClean="0"/>
              <a:t>Click to edit Master text styles</a:t>
            </a:r>
          </a:p>
        </p:txBody>
      </p:sp>
      <p:sp>
        <p:nvSpPr>
          <p:cNvPr id="19" name="Text Placeholder 16"/>
          <p:cNvSpPr>
            <a:spLocks noGrp="1"/>
          </p:cNvSpPr>
          <p:nvPr>
            <p:ph type="body" sz="quarter" idx="20"/>
          </p:nvPr>
        </p:nvSpPr>
        <p:spPr>
          <a:xfrm>
            <a:off x="2390338" y="2457450"/>
            <a:ext cx="990600" cy="857250"/>
          </a:xfrm>
        </p:spPr>
        <p:txBody>
          <a:bodyPr>
            <a:noAutofit/>
          </a:bodyPr>
          <a:lstStyle>
            <a:lvl1pPr marL="0" indent="0" algn="ctr">
              <a:buNone/>
              <a:defRPr sz="1600">
                <a:solidFill>
                  <a:srgbClr val="0070C0"/>
                </a:solidFill>
              </a:defRPr>
            </a:lvl1pPr>
          </a:lstStyle>
          <a:p>
            <a:pPr lvl="0"/>
            <a:r>
              <a:rPr lang="en-US" dirty="0" smtClean="0"/>
              <a:t>Click to edit Master text styles</a:t>
            </a:r>
          </a:p>
        </p:txBody>
      </p:sp>
      <p:sp>
        <p:nvSpPr>
          <p:cNvPr id="20" name="Text Placeholder 16"/>
          <p:cNvSpPr>
            <a:spLocks noGrp="1"/>
          </p:cNvSpPr>
          <p:nvPr>
            <p:ph type="body" sz="quarter" idx="21"/>
          </p:nvPr>
        </p:nvSpPr>
        <p:spPr>
          <a:xfrm>
            <a:off x="3492055" y="2457450"/>
            <a:ext cx="990600" cy="857250"/>
          </a:xfrm>
        </p:spPr>
        <p:txBody>
          <a:bodyPr>
            <a:noAutofit/>
          </a:bodyPr>
          <a:lstStyle>
            <a:lvl1pPr marL="0" indent="0" algn="ctr">
              <a:buNone/>
              <a:defRPr sz="1600">
                <a:solidFill>
                  <a:srgbClr val="0070C0"/>
                </a:solidFill>
              </a:defRPr>
            </a:lvl1pPr>
          </a:lstStyle>
          <a:p>
            <a:pPr lvl="0"/>
            <a:r>
              <a:rPr lang="en-US" dirty="0" smtClean="0"/>
              <a:t>Click to edit Master text styles</a:t>
            </a:r>
          </a:p>
        </p:txBody>
      </p:sp>
      <p:sp>
        <p:nvSpPr>
          <p:cNvPr id="22" name="Text Placeholder 16"/>
          <p:cNvSpPr>
            <a:spLocks noGrp="1"/>
          </p:cNvSpPr>
          <p:nvPr>
            <p:ph type="body" sz="quarter" idx="22"/>
          </p:nvPr>
        </p:nvSpPr>
        <p:spPr>
          <a:xfrm>
            <a:off x="4593772" y="2457450"/>
            <a:ext cx="990600" cy="857250"/>
          </a:xfrm>
        </p:spPr>
        <p:txBody>
          <a:bodyPr>
            <a:noAutofit/>
          </a:bodyPr>
          <a:lstStyle>
            <a:lvl1pPr marL="0" indent="0" algn="ctr">
              <a:buNone/>
              <a:defRPr sz="1600">
                <a:solidFill>
                  <a:srgbClr val="0070C0"/>
                </a:solidFill>
              </a:defRPr>
            </a:lvl1pPr>
          </a:lstStyle>
          <a:p>
            <a:pPr lvl="0"/>
            <a:r>
              <a:rPr lang="en-US" dirty="0" smtClean="0"/>
              <a:t>Click to edit Master text styles</a:t>
            </a:r>
          </a:p>
        </p:txBody>
      </p:sp>
      <p:sp>
        <p:nvSpPr>
          <p:cNvPr id="23" name="Text Placeholder 16"/>
          <p:cNvSpPr>
            <a:spLocks noGrp="1"/>
          </p:cNvSpPr>
          <p:nvPr>
            <p:ph type="body" sz="quarter" idx="23"/>
          </p:nvPr>
        </p:nvSpPr>
        <p:spPr>
          <a:xfrm>
            <a:off x="5695489" y="2457450"/>
            <a:ext cx="990600" cy="857250"/>
          </a:xfrm>
        </p:spPr>
        <p:txBody>
          <a:bodyPr>
            <a:noAutofit/>
          </a:bodyPr>
          <a:lstStyle>
            <a:lvl1pPr marL="0" indent="0" algn="ctr">
              <a:buNone/>
              <a:defRPr sz="1600">
                <a:solidFill>
                  <a:srgbClr val="0070C0"/>
                </a:solidFill>
              </a:defRPr>
            </a:lvl1pPr>
          </a:lstStyle>
          <a:p>
            <a:pPr lvl="0"/>
            <a:r>
              <a:rPr lang="en-US" dirty="0" smtClean="0"/>
              <a:t>Click to edit Master text styles</a:t>
            </a:r>
          </a:p>
        </p:txBody>
      </p:sp>
      <p:sp>
        <p:nvSpPr>
          <p:cNvPr id="24" name="Text Placeholder 16"/>
          <p:cNvSpPr>
            <a:spLocks noGrp="1"/>
          </p:cNvSpPr>
          <p:nvPr>
            <p:ph type="body" sz="quarter" idx="24"/>
          </p:nvPr>
        </p:nvSpPr>
        <p:spPr>
          <a:xfrm>
            <a:off x="6797206" y="2457450"/>
            <a:ext cx="990600" cy="857250"/>
          </a:xfrm>
        </p:spPr>
        <p:txBody>
          <a:bodyPr>
            <a:noAutofit/>
          </a:bodyPr>
          <a:lstStyle>
            <a:lvl1pPr marL="0" indent="0" algn="ctr">
              <a:buNone/>
              <a:defRPr sz="1600">
                <a:solidFill>
                  <a:srgbClr val="0070C0"/>
                </a:solidFill>
              </a:defRPr>
            </a:lvl1pPr>
          </a:lstStyle>
          <a:p>
            <a:pPr lvl="0"/>
            <a:r>
              <a:rPr lang="en-US" dirty="0" smtClean="0"/>
              <a:t>Click to edit Master text styles</a:t>
            </a:r>
          </a:p>
        </p:txBody>
      </p:sp>
      <p:sp>
        <p:nvSpPr>
          <p:cNvPr id="25" name="Text Placeholder 16"/>
          <p:cNvSpPr>
            <a:spLocks noGrp="1"/>
          </p:cNvSpPr>
          <p:nvPr>
            <p:ph type="body" sz="quarter" idx="25"/>
          </p:nvPr>
        </p:nvSpPr>
        <p:spPr>
          <a:xfrm>
            <a:off x="7898922" y="2457450"/>
            <a:ext cx="990600" cy="857250"/>
          </a:xfrm>
        </p:spPr>
        <p:txBody>
          <a:bodyPr>
            <a:noAutofit/>
          </a:bodyPr>
          <a:lstStyle>
            <a:lvl1pPr marL="0" indent="0" algn="ctr">
              <a:buNone/>
              <a:defRPr sz="1600">
                <a:solidFill>
                  <a:srgbClr val="0070C0"/>
                </a:solidFill>
              </a:defRPr>
            </a:lvl1pPr>
          </a:lstStyle>
          <a:p>
            <a:pPr lvl="0"/>
            <a:r>
              <a:rPr lang="en-US" dirty="0" smtClean="0"/>
              <a:t>Click to edit Master text styles</a:t>
            </a:r>
          </a:p>
        </p:txBody>
      </p:sp>
    </p:spTree>
    <p:extLst>
      <p:ext uri="{BB962C8B-B14F-4D97-AF65-F5344CB8AC3E}">
        <p14:creationId xmlns:p14="http://schemas.microsoft.com/office/powerpoint/2010/main" val="194723760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5" name="Rectangle 44"/>
          <p:cNvSpPr/>
          <p:nvPr userDrawn="1"/>
        </p:nvSpPr>
        <p:spPr>
          <a:xfrm>
            <a:off x="0" y="0"/>
            <a:ext cx="9144000" cy="5143500"/>
          </a:xfrm>
          <a:prstGeom prst="rect">
            <a:avLst/>
          </a:prstGeom>
          <a:gradFill flip="none" rotWithShape="1">
            <a:gsLst>
              <a:gs pos="0">
                <a:schemeClr val="tx1">
                  <a:lumMod val="85000"/>
                  <a:lumOff val="15000"/>
                </a:schemeClr>
              </a:gs>
              <a:gs pos="50000">
                <a:schemeClr val="tx1">
                  <a:lumMod val="75000"/>
                  <a:lumOff val="2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05978"/>
            <a:ext cx="8229600" cy="536972"/>
          </a:xfrm>
        </p:spPr>
        <p:txBody>
          <a:bodyPr/>
          <a:lstStyle/>
          <a:p>
            <a:r>
              <a:rPr lang="en-US" smtClean="0"/>
              <a:t>Click to edit Master title style</a:t>
            </a:r>
            <a:endParaRPr lang="en-US"/>
          </a:p>
        </p:txBody>
      </p:sp>
      <p:sp>
        <p:nvSpPr>
          <p:cNvPr id="8" name="Picture Placeholder 7"/>
          <p:cNvSpPr>
            <a:spLocks noGrp="1"/>
          </p:cNvSpPr>
          <p:nvPr>
            <p:ph type="pic" sz="quarter" idx="10"/>
          </p:nvPr>
        </p:nvSpPr>
        <p:spPr>
          <a:xfrm>
            <a:off x="457200" y="1024928"/>
            <a:ext cx="914400" cy="685800"/>
          </a:xfrm>
          <a:prstGeom prst="ellipse">
            <a:avLst/>
          </a:prstGeom>
        </p:spPr>
        <p:txBody>
          <a:bodyPr>
            <a:noAutofit/>
          </a:bodyPr>
          <a:lstStyle>
            <a:lvl1pPr marL="0" indent="0">
              <a:buNone/>
              <a:defRPr sz="1400"/>
            </a:lvl1pPr>
          </a:lstStyle>
          <a:p>
            <a:endParaRPr lang="en-US" dirty="0"/>
          </a:p>
        </p:txBody>
      </p:sp>
      <p:sp>
        <p:nvSpPr>
          <p:cNvPr id="17" name="Text Placeholder 16"/>
          <p:cNvSpPr>
            <a:spLocks noGrp="1"/>
          </p:cNvSpPr>
          <p:nvPr>
            <p:ph type="body" sz="quarter" idx="18"/>
          </p:nvPr>
        </p:nvSpPr>
        <p:spPr>
          <a:xfrm>
            <a:off x="1524000" y="1024928"/>
            <a:ext cx="2895600" cy="685800"/>
          </a:xfrm>
        </p:spPr>
        <p:txBody>
          <a:bodyPr anchor="ctr" anchorCtr="0">
            <a:noAutofit/>
          </a:bodyPr>
          <a:lstStyle>
            <a:lvl1pPr marL="0" indent="0" algn="l">
              <a:buNone/>
              <a:defRPr sz="1600">
                <a:solidFill>
                  <a:schemeClr val="bg1"/>
                </a:solidFill>
              </a:defRPr>
            </a:lvl1pPr>
          </a:lstStyle>
          <a:p>
            <a:pPr lvl="0"/>
            <a:r>
              <a:rPr lang="en-US" dirty="0" smtClean="0"/>
              <a:t>Click to edit Master text styles</a:t>
            </a:r>
          </a:p>
        </p:txBody>
      </p:sp>
      <p:sp>
        <p:nvSpPr>
          <p:cNvPr id="31" name="Picture Placeholder 7"/>
          <p:cNvSpPr>
            <a:spLocks noGrp="1"/>
          </p:cNvSpPr>
          <p:nvPr>
            <p:ph type="pic" sz="quarter" idx="19"/>
          </p:nvPr>
        </p:nvSpPr>
        <p:spPr>
          <a:xfrm>
            <a:off x="457200" y="1885950"/>
            <a:ext cx="914400" cy="685800"/>
          </a:xfrm>
          <a:prstGeom prst="ellipse">
            <a:avLst/>
          </a:prstGeom>
        </p:spPr>
        <p:txBody>
          <a:bodyPr>
            <a:noAutofit/>
          </a:bodyPr>
          <a:lstStyle>
            <a:lvl1pPr marL="0" indent="0">
              <a:buNone/>
              <a:defRPr sz="1400"/>
            </a:lvl1pPr>
          </a:lstStyle>
          <a:p>
            <a:endParaRPr lang="en-US" dirty="0"/>
          </a:p>
        </p:txBody>
      </p:sp>
      <p:sp>
        <p:nvSpPr>
          <p:cNvPr id="32" name="Text Placeholder 16"/>
          <p:cNvSpPr>
            <a:spLocks noGrp="1"/>
          </p:cNvSpPr>
          <p:nvPr>
            <p:ph type="body" sz="quarter" idx="20"/>
          </p:nvPr>
        </p:nvSpPr>
        <p:spPr>
          <a:xfrm>
            <a:off x="1524000" y="1885950"/>
            <a:ext cx="2895600" cy="685800"/>
          </a:xfrm>
        </p:spPr>
        <p:txBody>
          <a:bodyPr anchor="ctr" anchorCtr="0">
            <a:noAutofit/>
          </a:bodyPr>
          <a:lstStyle>
            <a:lvl1pPr marL="0" indent="0" algn="l">
              <a:buNone/>
              <a:defRPr sz="1600">
                <a:solidFill>
                  <a:schemeClr val="bg1"/>
                </a:solidFill>
              </a:defRPr>
            </a:lvl1pPr>
          </a:lstStyle>
          <a:p>
            <a:pPr lvl="0"/>
            <a:r>
              <a:rPr lang="en-US" dirty="0" smtClean="0"/>
              <a:t>Click to edit Master text styles</a:t>
            </a:r>
          </a:p>
        </p:txBody>
      </p:sp>
      <p:sp>
        <p:nvSpPr>
          <p:cNvPr id="33" name="Picture Placeholder 7"/>
          <p:cNvSpPr>
            <a:spLocks noGrp="1"/>
          </p:cNvSpPr>
          <p:nvPr>
            <p:ph type="pic" sz="quarter" idx="21"/>
          </p:nvPr>
        </p:nvSpPr>
        <p:spPr>
          <a:xfrm>
            <a:off x="457200" y="2743200"/>
            <a:ext cx="914400" cy="685800"/>
          </a:xfrm>
          <a:prstGeom prst="ellipse">
            <a:avLst/>
          </a:prstGeom>
        </p:spPr>
        <p:txBody>
          <a:bodyPr>
            <a:noAutofit/>
          </a:bodyPr>
          <a:lstStyle>
            <a:lvl1pPr marL="0" indent="0">
              <a:buNone/>
              <a:defRPr sz="1400"/>
            </a:lvl1pPr>
          </a:lstStyle>
          <a:p>
            <a:endParaRPr lang="en-US" dirty="0"/>
          </a:p>
        </p:txBody>
      </p:sp>
      <p:sp>
        <p:nvSpPr>
          <p:cNvPr id="34" name="Text Placeholder 16"/>
          <p:cNvSpPr>
            <a:spLocks noGrp="1"/>
          </p:cNvSpPr>
          <p:nvPr>
            <p:ph type="body" sz="quarter" idx="22"/>
          </p:nvPr>
        </p:nvSpPr>
        <p:spPr>
          <a:xfrm>
            <a:off x="1524000" y="2743200"/>
            <a:ext cx="2895600" cy="685800"/>
          </a:xfrm>
        </p:spPr>
        <p:txBody>
          <a:bodyPr anchor="ctr" anchorCtr="0">
            <a:noAutofit/>
          </a:bodyPr>
          <a:lstStyle>
            <a:lvl1pPr marL="0" indent="0" algn="l">
              <a:buNone/>
              <a:defRPr sz="1600">
                <a:solidFill>
                  <a:schemeClr val="bg1"/>
                </a:solidFill>
              </a:defRPr>
            </a:lvl1pPr>
          </a:lstStyle>
          <a:p>
            <a:pPr lvl="0"/>
            <a:r>
              <a:rPr lang="en-US" dirty="0" smtClean="0"/>
              <a:t>Click to edit Master text styles</a:t>
            </a:r>
          </a:p>
        </p:txBody>
      </p:sp>
      <p:sp>
        <p:nvSpPr>
          <p:cNvPr id="35" name="Picture Placeholder 7"/>
          <p:cNvSpPr>
            <a:spLocks noGrp="1"/>
          </p:cNvSpPr>
          <p:nvPr>
            <p:ph type="pic" sz="quarter" idx="23"/>
          </p:nvPr>
        </p:nvSpPr>
        <p:spPr>
          <a:xfrm>
            <a:off x="457200" y="3600450"/>
            <a:ext cx="914400" cy="685800"/>
          </a:xfrm>
          <a:prstGeom prst="ellipse">
            <a:avLst/>
          </a:prstGeom>
        </p:spPr>
        <p:txBody>
          <a:bodyPr>
            <a:noAutofit/>
          </a:bodyPr>
          <a:lstStyle>
            <a:lvl1pPr marL="0" indent="0">
              <a:buNone/>
              <a:defRPr sz="1400"/>
            </a:lvl1pPr>
          </a:lstStyle>
          <a:p>
            <a:endParaRPr lang="en-US" dirty="0"/>
          </a:p>
        </p:txBody>
      </p:sp>
      <p:sp>
        <p:nvSpPr>
          <p:cNvPr id="36" name="Text Placeholder 16"/>
          <p:cNvSpPr>
            <a:spLocks noGrp="1"/>
          </p:cNvSpPr>
          <p:nvPr>
            <p:ph type="body" sz="quarter" idx="24"/>
          </p:nvPr>
        </p:nvSpPr>
        <p:spPr>
          <a:xfrm>
            <a:off x="1524000" y="3600450"/>
            <a:ext cx="2895600" cy="685800"/>
          </a:xfrm>
        </p:spPr>
        <p:txBody>
          <a:bodyPr anchor="ctr" anchorCtr="0">
            <a:noAutofit/>
          </a:bodyPr>
          <a:lstStyle>
            <a:lvl1pPr marL="0" indent="0" algn="l">
              <a:buNone/>
              <a:defRPr sz="1600">
                <a:solidFill>
                  <a:schemeClr val="bg1"/>
                </a:solidFill>
              </a:defRPr>
            </a:lvl1pPr>
          </a:lstStyle>
          <a:p>
            <a:pPr lvl="0"/>
            <a:r>
              <a:rPr lang="en-US" dirty="0" smtClean="0"/>
              <a:t>Click to edit Master text styles</a:t>
            </a:r>
          </a:p>
        </p:txBody>
      </p:sp>
      <p:sp>
        <p:nvSpPr>
          <p:cNvPr id="37" name="Picture Placeholder 7"/>
          <p:cNvSpPr>
            <a:spLocks noGrp="1"/>
          </p:cNvSpPr>
          <p:nvPr>
            <p:ph type="pic" sz="quarter" idx="25"/>
          </p:nvPr>
        </p:nvSpPr>
        <p:spPr>
          <a:xfrm>
            <a:off x="4724400" y="1024928"/>
            <a:ext cx="914400" cy="685800"/>
          </a:xfrm>
          <a:prstGeom prst="ellipse">
            <a:avLst/>
          </a:prstGeom>
        </p:spPr>
        <p:txBody>
          <a:bodyPr>
            <a:noAutofit/>
          </a:bodyPr>
          <a:lstStyle>
            <a:lvl1pPr marL="0" indent="0">
              <a:buNone/>
              <a:defRPr sz="1400">
                <a:solidFill>
                  <a:schemeClr val="bg1"/>
                </a:solidFill>
              </a:defRPr>
            </a:lvl1pPr>
          </a:lstStyle>
          <a:p>
            <a:endParaRPr lang="en-US" dirty="0"/>
          </a:p>
        </p:txBody>
      </p:sp>
      <p:sp>
        <p:nvSpPr>
          <p:cNvPr id="38" name="Text Placeholder 16"/>
          <p:cNvSpPr>
            <a:spLocks noGrp="1"/>
          </p:cNvSpPr>
          <p:nvPr>
            <p:ph type="body" sz="quarter" idx="26"/>
          </p:nvPr>
        </p:nvSpPr>
        <p:spPr>
          <a:xfrm>
            <a:off x="5791200" y="1024928"/>
            <a:ext cx="2895600" cy="685800"/>
          </a:xfrm>
        </p:spPr>
        <p:txBody>
          <a:bodyPr anchor="ctr" anchorCtr="0">
            <a:noAutofit/>
          </a:bodyPr>
          <a:lstStyle>
            <a:lvl1pPr marL="0" indent="0" algn="l">
              <a:buNone/>
              <a:defRPr sz="1600">
                <a:solidFill>
                  <a:schemeClr val="bg1"/>
                </a:solidFill>
              </a:defRPr>
            </a:lvl1pPr>
          </a:lstStyle>
          <a:p>
            <a:pPr lvl="0"/>
            <a:r>
              <a:rPr lang="en-US" dirty="0" smtClean="0"/>
              <a:t>Click to edit Master text styles</a:t>
            </a:r>
          </a:p>
        </p:txBody>
      </p:sp>
      <p:sp>
        <p:nvSpPr>
          <p:cNvPr id="39" name="Picture Placeholder 7"/>
          <p:cNvSpPr>
            <a:spLocks noGrp="1"/>
          </p:cNvSpPr>
          <p:nvPr>
            <p:ph type="pic" sz="quarter" idx="27"/>
          </p:nvPr>
        </p:nvSpPr>
        <p:spPr>
          <a:xfrm>
            <a:off x="4724400" y="1885950"/>
            <a:ext cx="914400" cy="685800"/>
          </a:xfrm>
          <a:prstGeom prst="ellipse">
            <a:avLst/>
          </a:prstGeom>
        </p:spPr>
        <p:txBody>
          <a:bodyPr>
            <a:noAutofit/>
          </a:bodyPr>
          <a:lstStyle>
            <a:lvl1pPr marL="0" indent="0">
              <a:buNone/>
              <a:defRPr sz="1400">
                <a:solidFill>
                  <a:schemeClr val="bg1"/>
                </a:solidFill>
              </a:defRPr>
            </a:lvl1pPr>
          </a:lstStyle>
          <a:p>
            <a:endParaRPr lang="en-US" dirty="0"/>
          </a:p>
        </p:txBody>
      </p:sp>
      <p:sp>
        <p:nvSpPr>
          <p:cNvPr id="40" name="Text Placeholder 16"/>
          <p:cNvSpPr>
            <a:spLocks noGrp="1"/>
          </p:cNvSpPr>
          <p:nvPr>
            <p:ph type="body" sz="quarter" idx="28"/>
          </p:nvPr>
        </p:nvSpPr>
        <p:spPr>
          <a:xfrm>
            <a:off x="5791200" y="1885950"/>
            <a:ext cx="2895600" cy="685800"/>
          </a:xfrm>
        </p:spPr>
        <p:txBody>
          <a:bodyPr anchor="ctr" anchorCtr="0">
            <a:noAutofit/>
          </a:bodyPr>
          <a:lstStyle>
            <a:lvl1pPr marL="0" indent="0" algn="l">
              <a:buNone/>
              <a:defRPr sz="1600">
                <a:solidFill>
                  <a:schemeClr val="bg1"/>
                </a:solidFill>
              </a:defRPr>
            </a:lvl1pPr>
          </a:lstStyle>
          <a:p>
            <a:pPr lvl="0"/>
            <a:r>
              <a:rPr lang="en-US" dirty="0" smtClean="0"/>
              <a:t>Click to edit Master text styles</a:t>
            </a:r>
          </a:p>
        </p:txBody>
      </p:sp>
      <p:sp>
        <p:nvSpPr>
          <p:cNvPr id="41" name="Picture Placeholder 7"/>
          <p:cNvSpPr>
            <a:spLocks noGrp="1"/>
          </p:cNvSpPr>
          <p:nvPr>
            <p:ph type="pic" sz="quarter" idx="29"/>
          </p:nvPr>
        </p:nvSpPr>
        <p:spPr>
          <a:xfrm>
            <a:off x="4724400" y="2743200"/>
            <a:ext cx="914400" cy="685800"/>
          </a:xfrm>
          <a:prstGeom prst="ellipse">
            <a:avLst/>
          </a:prstGeom>
        </p:spPr>
        <p:txBody>
          <a:bodyPr>
            <a:noAutofit/>
          </a:bodyPr>
          <a:lstStyle>
            <a:lvl1pPr marL="0" indent="0">
              <a:buNone/>
              <a:defRPr sz="1400">
                <a:solidFill>
                  <a:schemeClr val="bg1"/>
                </a:solidFill>
              </a:defRPr>
            </a:lvl1pPr>
          </a:lstStyle>
          <a:p>
            <a:endParaRPr lang="en-US" dirty="0"/>
          </a:p>
        </p:txBody>
      </p:sp>
      <p:sp>
        <p:nvSpPr>
          <p:cNvPr id="42" name="Text Placeholder 16"/>
          <p:cNvSpPr>
            <a:spLocks noGrp="1"/>
          </p:cNvSpPr>
          <p:nvPr>
            <p:ph type="body" sz="quarter" idx="30"/>
          </p:nvPr>
        </p:nvSpPr>
        <p:spPr>
          <a:xfrm>
            <a:off x="5791200" y="2743200"/>
            <a:ext cx="2895600" cy="685800"/>
          </a:xfrm>
        </p:spPr>
        <p:txBody>
          <a:bodyPr anchor="ctr" anchorCtr="0">
            <a:noAutofit/>
          </a:bodyPr>
          <a:lstStyle>
            <a:lvl1pPr marL="0" indent="0" algn="l">
              <a:buNone/>
              <a:defRPr sz="1600">
                <a:solidFill>
                  <a:schemeClr val="bg1"/>
                </a:solidFill>
              </a:defRPr>
            </a:lvl1pPr>
          </a:lstStyle>
          <a:p>
            <a:pPr lvl="0"/>
            <a:r>
              <a:rPr lang="en-US" dirty="0" smtClean="0"/>
              <a:t>Click to edit Master text styles</a:t>
            </a:r>
          </a:p>
        </p:txBody>
      </p:sp>
      <p:sp>
        <p:nvSpPr>
          <p:cNvPr id="43" name="Picture Placeholder 7"/>
          <p:cNvSpPr>
            <a:spLocks noGrp="1"/>
          </p:cNvSpPr>
          <p:nvPr>
            <p:ph type="pic" sz="quarter" idx="31"/>
          </p:nvPr>
        </p:nvSpPr>
        <p:spPr>
          <a:xfrm>
            <a:off x="4724400" y="3600450"/>
            <a:ext cx="914400" cy="685800"/>
          </a:xfrm>
          <a:prstGeom prst="ellipse">
            <a:avLst/>
          </a:prstGeom>
        </p:spPr>
        <p:txBody>
          <a:bodyPr>
            <a:noAutofit/>
          </a:bodyPr>
          <a:lstStyle>
            <a:lvl1pPr marL="0" indent="0">
              <a:buNone/>
              <a:defRPr sz="1400">
                <a:solidFill>
                  <a:schemeClr val="bg1"/>
                </a:solidFill>
              </a:defRPr>
            </a:lvl1pPr>
          </a:lstStyle>
          <a:p>
            <a:endParaRPr lang="en-US" dirty="0"/>
          </a:p>
        </p:txBody>
      </p:sp>
      <p:sp>
        <p:nvSpPr>
          <p:cNvPr id="44" name="Text Placeholder 16"/>
          <p:cNvSpPr>
            <a:spLocks noGrp="1"/>
          </p:cNvSpPr>
          <p:nvPr>
            <p:ph type="body" sz="quarter" idx="32"/>
          </p:nvPr>
        </p:nvSpPr>
        <p:spPr>
          <a:xfrm>
            <a:off x="5791200" y="3600450"/>
            <a:ext cx="2895600" cy="685800"/>
          </a:xfrm>
        </p:spPr>
        <p:txBody>
          <a:bodyPr anchor="ctr" anchorCtr="0">
            <a:noAutofit/>
          </a:bodyPr>
          <a:lstStyle>
            <a:lvl1pPr marL="0" indent="0" algn="l">
              <a:buNone/>
              <a:defRPr sz="1600">
                <a:solidFill>
                  <a:schemeClr val="bg1"/>
                </a:solidFill>
              </a:defRPr>
            </a:lvl1pPr>
          </a:lstStyle>
          <a:p>
            <a:pPr lvl="0"/>
            <a:r>
              <a:rPr lang="en-US" dirty="0" smtClean="0"/>
              <a:t>Click to edit Master text styles</a:t>
            </a:r>
          </a:p>
        </p:txBody>
      </p:sp>
      <p:sp>
        <p:nvSpPr>
          <p:cNvPr id="3" name="TextBox 2"/>
          <p:cNvSpPr txBox="1"/>
          <p:nvPr userDrawn="1"/>
        </p:nvSpPr>
        <p:spPr>
          <a:xfrm>
            <a:off x="533400" y="4514850"/>
            <a:ext cx="8077200" cy="369332"/>
          </a:xfrm>
          <a:prstGeom prst="rect">
            <a:avLst/>
          </a:prstGeom>
          <a:noFill/>
        </p:spPr>
        <p:txBody>
          <a:bodyPr wrap="square" rtlCol="0">
            <a:spAutoFit/>
          </a:bodyPr>
          <a:lstStyle/>
          <a:p>
            <a:endParaRPr lang="en-US" dirty="0">
              <a:solidFill>
                <a:prstClr val="black"/>
              </a:solidFill>
            </a:endParaRPr>
          </a:p>
        </p:txBody>
      </p:sp>
      <p:sp>
        <p:nvSpPr>
          <p:cNvPr id="5" name="Text Placeholder 4"/>
          <p:cNvSpPr>
            <a:spLocks noGrp="1"/>
          </p:cNvSpPr>
          <p:nvPr>
            <p:ph type="body" sz="quarter" idx="33"/>
          </p:nvPr>
        </p:nvSpPr>
        <p:spPr>
          <a:xfrm>
            <a:off x="533400" y="4514850"/>
            <a:ext cx="8153400" cy="342900"/>
          </a:xfrm>
        </p:spPr>
        <p:txBody>
          <a:bodyPr/>
          <a:lstStyle>
            <a:lvl1pPr marL="0" indent="0">
              <a:buNone/>
              <a:defRPr>
                <a:solidFill>
                  <a:schemeClr val="accent1">
                    <a:lumMod val="40000"/>
                    <a:lumOff val="60000"/>
                  </a:schemeClr>
                </a:solidFill>
              </a:defRPr>
            </a:lvl1pPr>
            <a:lvl2pPr>
              <a:defRPr>
                <a:solidFill>
                  <a:schemeClr val="accent1">
                    <a:lumMod val="40000"/>
                    <a:lumOff val="60000"/>
                  </a:schemeClr>
                </a:solidFill>
              </a:defRPr>
            </a:lvl2pPr>
            <a:lvl3pPr>
              <a:defRPr>
                <a:solidFill>
                  <a:schemeClr val="accent1">
                    <a:lumMod val="40000"/>
                    <a:lumOff val="60000"/>
                  </a:schemeClr>
                </a:solidFill>
              </a:defRPr>
            </a:lvl3pPr>
            <a:lvl4pPr>
              <a:defRPr>
                <a:solidFill>
                  <a:schemeClr val="accent1">
                    <a:lumMod val="40000"/>
                    <a:lumOff val="60000"/>
                  </a:schemeClr>
                </a:solidFill>
              </a:defRPr>
            </a:lvl4pPr>
            <a:lvl5pPr>
              <a:defRPr>
                <a:solidFill>
                  <a:schemeClr val="accent1">
                    <a:lumMod val="40000"/>
                    <a:lumOff val="6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71480923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6DD40650-75E1-43B2-AF1C-CEB2BAC7DE25}" type="datetimeFigureOut">
              <a:rPr lang="en-US" smtClean="0">
                <a:solidFill>
                  <a:prstClr val="black"/>
                </a:solidFill>
              </a:rPr>
              <a:pPr/>
              <a:t>10/18/18</a:t>
            </a:fld>
            <a:endParaRPr lang="en-US">
              <a:solidFill>
                <a:prstClr val="black"/>
              </a:solidFill>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2310428E-2B1F-4249-A660-9A1E2F74DDF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259876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6DD40650-75E1-43B2-AF1C-CEB2BAC7DE25}" type="datetimeFigureOut">
              <a:rPr lang="en-US" smtClean="0">
                <a:solidFill>
                  <a:prstClr val="black"/>
                </a:solidFill>
              </a:rPr>
              <a:pPr/>
              <a:t>10/18/18</a:t>
            </a:fld>
            <a:endParaRPr lang="en-US">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2310428E-2B1F-4249-A660-9A1E2F74DDF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63476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6DD40650-75E1-43B2-AF1C-CEB2BAC7DE25}" type="datetimeFigureOut">
              <a:rPr lang="en-US" smtClean="0">
                <a:solidFill>
                  <a:prstClr val="black"/>
                </a:solidFill>
              </a:rPr>
              <a:pPr/>
              <a:t>10/18/18</a:t>
            </a:fld>
            <a:endParaRPr lang="en-US">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2310428E-2B1F-4249-A660-9A1E2F74DDF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78975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6DD40650-75E1-43B2-AF1C-CEB2BAC7DE25}" type="datetimeFigureOut">
              <a:rPr lang="en-US" smtClean="0">
                <a:solidFill>
                  <a:prstClr val="black"/>
                </a:solidFill>
              </a:rPr>
              <a:pPr/>
              <a:t>10/18/18</a:t>
            </a:fld>
            <a:endParaRPr lang="en-US">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310428E-2B1F-4249-A660-9A1E2F74DDF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33344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6DD40650-75E1-43B2-AF1C-CEB2BAC7DE25}" type="datetimeFigureOut">
              <a:rPr lang="en-US" smtClean="0">
                <a:solidFill>
                  <a:prstClr val="black"/>
                </a:solidFill>
              </a:rPr>
              <a:pPr/>
              <a:t>10/18/18</a:t>
            </a:fld>
            <a:endParaRPr lang="en-US">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310428E-2B1F-4249-A660-9A1E2F74DDF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1602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11292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6" name="Picture Placeholder 5"/>
          <p:cNvSpPr>
            <a:spLocks noGrp="1"/>
          </p:cNvSpPr>
          <p:nvPr>
            <p:ph type="pic" sz="quarter" idx="10"/>
          </p:nvPr>
        </p:nvSpPr>
        <p:spPr>
          <a:xfrm>
            <a:off x="838200" y="1657350"/>
            <a:ext cx="1447800" cy="1371600"/>
          </a:xfrm>
        </p:spPr>
        <p:txBody>
          <a:bodyPr>
            <a:normAutofit/>
          </a:bodyPr>
          <a:lstStyle>
            <a:lvl1pPr marL="0" indent="0" algn="ctr">
              <a:buNone/>
              <a:defRPr sz="2400"/>
            </a:lvl1pPr>
          </a:lstStyle>
          <a:p>
            <a:endParaRPr lang="en-US" dirty="0"/>
          </a:p>
        </p:txBody>
      </p:sp>
      <p:sp>
        <p:nvSpPr>
          <p:cNvPr id="8" name="Picture Placeholder 5"/>
          <p:cNvSpPr>
            <a:spLocks noGrp="1"/>
          </p:cNvSpPr>
          <p:nvPr>
            <p:ph type="pic" sz="quarter" idx="11"/>
          </p:nvPr>
        </p:nvSpPr>
        <p:spPr>
          <a:xfrm>
            <a:off x="4953000" y="1657350"/>
            <a:ext cx="1447800" cy="1371600"/>
          </a:xfrm>
        </p:spPr>
        <p:txBody>
          <a:bodyPr>
            <a:normAutofit/>
          </a:bodyPr>
          <a:lstStyle>
            <a:lvl1pPr marL="0" indent="0" algn="ctr">
              <a:buNone/>
              <a:defRPr sz="2400"/>
            </a:lvl1pPr>
          </a:lstStyle>
          <a:p>
            <a:endParaRPr lang="en-US" dirty="0"/>
          </a:p>
        </p:txBody>
      </p:sp>
      <p:sp>
        <p:nvSpPr>
          <p:cNvPr id="10" name="Text Placeholder 9"/>
          <p:cNvSpPr>
            <a:spLocks noGrp="1"/>
          </p:cNvSpPr>
          <p:nvPr>
            <p:ph type="body" sz="quarter" idx="12"/>
          </p:nvPr>
        </p:nvSpPr>
        <p:spPr>
          <a:xfrm>
            <a:off x="838200" y="3086100"/>
            <a:ext cx="1447800" cy="571500"/>
          </a:xfrm>
        </p:spPr>
        <p:txBody>
          <a:bodyPr>
            <a:noAutofit/>
          </a:bodyPr>
          <a:lstStyle>
            <a:lvl1pPr marL="0" indent="0" algn="ctr">
              <a:buNone/>
              <a:defRPr sz="2400">
                <a:solidFill>
                  <a:schemeClr val="bg1"/>
                </a:solidFill>
              </a:defRPr>
            </a:lvl1pPr>
          </a:lstStyle>
          <a:p>
            <a:pPr lvl="0"/>
            <a:r>
              <a:rPr lang="en-US" dirty="0" smtClean="0"/>
              <a:t>Click to edit Master text styles</a:t>
            </a:r>
          </a:p>
        </p:txBody>
      </p:sp>
      <p:sp>
        <p:nvSpPr>
          <p:cNvPr id="11" name="Text Placeholder 9"/>
          <p:cNvSpPr>
            <a:spLocks noGrp="1"/>
          </p:cNvSpPr>
          <p:nvPr>
            <p:ph type="body" sz="quarter" idx="13"/>
          </p:nvPr>
        </p:nvSpPr>
        <p:spPr>
          <a:xfrm>
            <a:off x="4953000" y="3086100"/>
            <a:ext cx="1447800" cy="571500"/>
          </a:xfrm>
        </p:spPr>
        <p:txBody>
          <a:bodyPr>
            <a:noAutofit/>
          </a:bodyPr>
          <a:lstStyle>
            <a:lvl1pPr marL="0" indent="0" algn="ctr">
              <a:buNone/>
              <a:defRPr sz="2400">
                <a:solidFill>
                  <a:schemeClr val="bg1"/>
                </a:solidFill>
              </a:defRPr>
            </a:lvl1pPr>
          </a:lstStyle>
          <a:p>
            <a:pPr lvl="0"/>
            <a:r>
              <a:rPr lang="en-US" dirty="0" smtClean="0"/>
              <a:t>Click to edit Master text styles</a:t>
            </a:r>
          </a:p>
        </p:txBody>
      </p:sp>
      <p:sp>
        <p:nvSpPr>
          <p:cNvPr id="13" name="Text Placeholder 12"/>
          <p:cNvSpPr>
            <a:spLocks noGrp="1"/>
          </p:cNvSpPr>
          <p:nvPr>
            <p:ph type="body" sz="quarter" idx="14"/>
          </p:nvPr>
        </p:nvSpPr>
        <p:spPr>
          <a:xfrm>
            <a:off x="2438400" y="1657350"/>
            <a:ext cx="1676400" cy="2000250"/>
          </a:xfrm>
        </p:spPr>
        <p:txBody>
          <a:bodyPr>
            <a:noAutofit/>
          </a:bodyPr>
          <a:lstStyle>
            <a:lvl1pPr marL="0" indent="0">
              <a:buNone/>
              <a:defRPr sz="2000">
                <a:solidFill>
                  <a:schemeClr val="bg1"/>
                </a:solidFill>
              </a:defRPr>
            </a:lvl1pPr>
          </a:lstStyle>
          <a:p>
            <a:pPr lvl="0"/>
            <a:r>
              <a:rPr lang="en-US" dirty="0" smtClean="0"/>
              <a:t>Click to edit Master text styles</a:t>
            </a:r>
          </a:p>
        </p:txBody>
      </p:sp>
      <p:sp>
        <p:nvSpPr>
          <p:cNvPr id="14" name="Text Placeholder 12"/>
          <p:cNvSpPr>
            <a:spLocks noGrp="1"/>
          </p:cNvSpPr>
          <p:nvPr>
            <p:ph type="body" sz="quarter" idx="15"/>
          </p:nvPr>
        </p:nvSpPr>
        <p:spPr>
          <a:xfrm>
            <a:off x="6553200" y="1657350"/>
            <a:ext cx="1676400" cy="2000250"/>
          </a:xfrm>
        </p:spPr>
        <p:txBody>
          <a:bodyPr>
            <a:noAutofit/>
          </a:bodyPr>
          <a:lstStyle>
            <a:lvl1pPr marL="0" indent="0">
              <a:buNone/>
              <a:defRPr sz="2000">
                <a:solidFill>
                  <a:schemeClr val="bg1"/>
                </a:solidFill>
              </a:defRPr>
            </a:lvl1pPr>
          </a:lstStyle>
          <a:p>
            <a:pPr lvl="0"/>
            <a:r>
              <a:rPr lang="en-US" dirty="0" smtClean="0"/>
              <a:t>Click to edit Master text styles</a:t>
            </a:r>
          </a:p>
        </p:txBody>
      </p:sp>
      <p:cxnSp>
        <p:nvCxnSpPr>
          <p:cNvPr id="16" name="Straight Connector 15"/>
          <p:cNvCxnSpPr/>
          <p:nvPr userDrawn="1"/>
        </p:nvCxnSpPr>
        <p:spPr>
          <a:xfrm>
            <a:off x="4521678" y="1657350"/>
            <a:ext cx="0" cy="2000250"/>
          </a:xfrm>
          <a:prstGeom prst="line">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4068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p:cNvSpPr/>
          <p:nvPr userDrawn="1"/>
        </p:nvSpPr>
        <p:spPr>
          <a:xfrm>
            <a:off x="228600" y="209550"/>
            <a:ext cx="8686800" cy="472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75050" y="391715"/>
            <a:ext cx="5111750" cy="4389835"/>
          </a:xfrm>
          <a:solidFill>
            <a:schemeClr val="bg1"/>
          </a:solidFill>
        </p:spPr>
        <p:txBody>
          <a:bodyPr/>
          <a:lstStyle>
            <a:lvl1pPr marL="0" indent="0">
              <a:buNone/>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3790950"/>
            <a:ext cx="3008313" cy="990600"/>
          </a:xfrm>
          <a:solidFill>
            <a:schemeClr val="bg2"/>
          </a:solidFill>
        </p:spPr>
        <p:txBody>
          <a:bodyPr>
            <a:normAutofit/>
          </a:bodyPr>
          <a:lstStyle>
            <a:lvl1pPr marL="0" indent="0">
              <a:buNone/>
              <a:defRPr sz="18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Picture Placeholder 8"/>
          <p:cNvSpPr>
            <a:spLocks noGrp="1"/>
          </p:cNvSpPr>
          <p:nvPr>
            <p:ph type="pic" sz="quarter" idx="10"/>
          </p:nvPr>
        </p:nvSpPr>
        <p:spPr>
          <a:xfrm>
            <a:off x="457200" y="391715"/>
            <a:ext cx="3008376" cy="3291840"/>
          </a:xfrm>
        </p:spPr>
        <p:txBody>
          <a:bodyPr/>
          <a:lstStyle>
            <a:lvl1pPr marL="0" indent="0">
              <a:buNone/>
              <a:defRPr/>
            </a:lvl1pPr>
          </a:lstStyle>
          <a:p>
            <a:endParaRPr lang="en-US" dirty="0"/>
          </a:p>
        </p:txBody>
      </p:sp>
    </p:spTree>
    <p:extLst>
      <p:ext uri="{BB962C8B-B14F-4D97-AF65-F5344CB8AC3E}">
        <p14:creationId xmlns:p14="http://schemas.microsoft.com/office/powerpoint/2010/main" val="266355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7078"/>
            <a:ext cx="4038600" cy="3394472"/>
          </a:xfrm>
        </p:spPr>
        <p:txBody>
          <a:bodyPr/>
          <a:lstStyle>
            <a:lvl1pPr marL="0" indent="0">
              <a:buNone/>
              <a:defRPr sz="2800">
                <a:solidFill>
                  <a:srgbClr val="C0000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87078"/>
            <a:ext cx="4038600" cy="3394472"/>
          </a:xfrm>
        </p:spPr>
        <p:txBody>
          <a:bodyPr/>
          <a:lstStyle>
            <a:lvl1pPr marL="0" indent="0">
              <a:buNone/>
              <a:defRPr sz="2800">
                <a:solidFill>
                  <a:srgbClr val="C0000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1110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8263"/>
            <a:ext cx="4040188" cy="479822"/>
          </a:xfrm>
          <a:solidFill>
            <a:srgbClr val="C00000"/>
          </a:solidFill>
        </p:spPr>
        <p:txBody>
          <a:bodyPr anchor="t" anchorCtr="0">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8516"/>
            <a:ext cx="4040188" cy="2873034"/>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5" name="Text Placeholder 4"/>
          <p:cNvSpPr>
            <a:spLocks noGrp="1"/>
          </p:cNvSpPr>
          <p:nvPr>
            <p:ph type="body" sz="quarter" idx="3"/>
          </p:nvPr>
        </p:nvSpPr>
        <p:spPr>
          <a:xfrm>
            <a:off x="4645026" y="1338263"/>
            <a:ext cx="4041775" cy="479822"/>
          </a:xfrm>
          <a:solidFill>
            <a:srgbClr val="C00000"/>
          </a:solidFill>
        </p:spPr>
        <p:txBody>
          <a:bodyPr vert="horz" lIns="91440" tIns="45720" rIns="91440" bIns="45720" rtlCol="0" anchor="t" anchorCtr="0">
            <a:noAutofit/>
          </a:bodyPr>
          <a:lstStyle>
            <a:lvl1pPr>
              <a:defRPr lang="en-US" sz="2800" b="1" smtClean="0">
                <a:solidFill>
                  <a:schemeClr val="bg1"/>
                </a:soli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645026" y="1908516"/>
            <a:ext cx="4041775" cy="2873034"/>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Title 1"/>
          <p:cNvSpPr>
            <a:spLocks noGrp="1"/>
          </p:cNvSpPr>
          <p:nvPr>
            <p:ph type="title"/>
          </p:nvPr>
        </p:nvSpPr>
        <p:spPr>
          <a:xfrm>
            <a:off x="457200" y="285750"/>
            <a:ext cx="8229600" cy="857250"/>
          </a:xfrm>
        </p:spPr>
        <p:txBody>
          <a:bodyPr/>
          <a:lstStyle/>
          <a:p>
            <a:r>
              <a:rPr lang="en-US" smtClean="0"/>
              <a:t>Click to edit Master title style</a:t>
            </a:r>
            <a:endParaRPr lang="en-US"/>
          </a:p>
        </p:txBody>
      </p:sp>
    </p:spTree>
    <p:extLst>
      <p:ext uri="{BB962C8B-B14F-4D97-AF65-F5344CB8AC3E}">
        <p14:creationId xmlns:p14="http://schemas.microsoft.com/office/powerpoint/2010/main" val="2005527860"/>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Relationship Id="rId16" Type="http://schemas.openxmlformats.org/officeDocument/2006/relationships/slideLayout" Target="../slideLayouts/slideLayout49.xml"/><Relationship Id="rId17" Type="http://schemas.openxmlformats.org/officeDocument/2006/relationships/theme" Target="../theme/theme2.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88896"/>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15" r:id="rId3"/>
    <p:sldLayoutId id="2147484005" r:id="rId4"/>
    <p:sldLayoutId id="2147484014" r:id="rId5"/>
    <p:sldLayoutId id="2147484010" r:id="rId6"/>
    <p:sldLayoutId id="2147484006" r:id="rId7"/>
    <p:sldLayoutId id="2147484002" r:id="rId8"/>
    <p:sldLayoutId id="2147484003" r:id="rId9"/>
    <p:sldLayoutId id="2147484004" r:id="rId10"/>
    <p:sldLayoutId id="2147484034" r:id="rId11"/>
    <p:sldLayoutId id="2147484033" r:id="rId12"/>
    <p:sldLayoutId id="2147484032" r:id="rId13"/>
    <p:sldLayoutId id="2147484031" r:id="rId14"/>
    <p:sldLayoutId id="2147484030" r:id="rId15"/>
    <p:sldLayoutId id="2147484029" r:id="rId16"/>
    <p:sldLayoutId id="2147484028" r:id="rId17"/>
    <p:sldLayoutId id="2147484027" r:id="rId18"/>
    <p:sldLayoutId id="2147484024" r:id="rId19"/>
    <p:sldLayoutId id="2147484025" r:id="rId20"/>
    <p:sldLayoutId id="2147484023" r:id="rId21"/>
    <p:sldLayoutId id="2147484021" r:id="rId22"/>
    <p:sldLayoutId id="2147484013" r:id="rId23"/>
    <p:sldLayoutId id="2147484011" r:id="rId24"/>
    <p:sldLayoutId id="2147484012" r:id="rId25"/>
    <p:sldLayoutId id="2147484026" r:id="rId26"/>
    <p:sldLayoutId id="2147484022" r:id="rId27"/>
    <p:sldLayoutId id="2147484019" r:id="rId28"/>
    <p:sldLayoutId id="2147484018" r:id="rId29"/>
    <p:sldLayoutId id="2147484016" r:id="rId30"/>
    <p:sldLayoutId id="2147484017" r:id="rId31"/>
    <p:sldLayoutId id="2147484020" r:id="rId32"/>
    <p:sldLayoutId id="2147484066" r:id="rId33"/>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8097401"/>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 id="2147484049" r:id="rId14"/>
    <p:sldLayoutId id="2147484050" r:id="rId15"/>
    <p:sldLayoutId id="2147484051" r:id="rId16"/>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12.jpeg"/><Relationship Id="rId7"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3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2510"/>
            <a:ext cx="2759554" cy="513847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3200400" y="514350"/>
            <a:ext cx="5486400" cy="4629150"/>
          </a:xfrm>
        </p:spPr>
        <p:txBody>
          <a:bodyPr anchor="t" anchorCtr="0">
            <a:noAutofit/>
          </a:bodyPr>
          <a:lstStyle/>
          <a:p>
            <a:pPr>
              <a:spcBef>
                <a:spcPts val="1200"/>
              </a:spcBef>
            </a:pPr>
            <a:r>
              <a:rPr lang="en-US" sz="4000" cap="all" dirty="0">
                <a:solidFill>
                  <a:srgbClr val="C00000"/>
                </a:solidFill>
                <a:latin typeface="Georgia" panose="02040502050405020303" pitchFamily="18" charset="0"/>
              </a:rPr>
              <a:t>Performance </a:t>
            </a:r>
            <a:r>
              <a:rPr lang="en-US" sz="4000" cap="all" dirty="0" smtClean="0">
                <a:solidFill>
                  <a:srgbClr val="C00000"/>
                </a:solidFill>
                <a:latin typeface="Georgia" panose="02040502050405020303" pitchFamily="18" charset="0"/>
              </a:rPr>
              <a:t>Assessment</a:t>
            </a:r>
            <a:r>
              <a:rPr lang="en-US" sz="4800" cap="all" dirty="0">
                <a:solidFill>
                  <a:srgbClr val="0070C0"/>
                </a:solidFill>
                <a:latin typeface="Georgia" panose="02040502050405020303" pitchFamily="18" charset="0"/>
              </a:rPr>
              <a:t/>
            </a:r>
            <a:br>
              <a:rPr lang="en-US" sz="4800" cap="all" dirty="0">
                <a:solidFill>
                  <a:srgbClr val="0070C0"/>
                </a:solidFill>
                <a:latin typeface="Georgia" panose="02040502050405020303" pitchFamily="18" charset="0"/>
              </a:rPr>
            </a:br>
            <a:r>
              <a:rPr lang="en-US" sz="1800" cap="all" dirty="0" smtClean="0">
                <a:solidFill>
                  <a:schemeClr val="accent1">
                    <a:lumMod val="40000"/>
                    <a:lumOff val="60000"/>
                  </a:schemeClr>
                </a:solidFill>
                <a:latin typeface="Georgia" panose="02040502050405020303" pitchFamily="18" charset="0"/>
              </a:rPr>
              <a:t/>
            </a:r>
            <a:br>
              <a:rPr lang="en-US" sz="1800" cap="all" dirty="0" smtClean="0">
                <a:solidFill>
                  <a:schemeClr val="accent1">
                    <a:lumMod val="40000"/>
                    <a:lumOff val="60000"/>
                  </a:schemeClr>
                </a:solidFill>
                <a:latin typeface="Georgia" panose="02040502050405020303" pitchFamily="18" charset="0"/>
              </a:rPr>
            </a:br>
            <a:r>
              <a:rPr lang="en-US" sz="2400" dirty="0" smtClean="0">
                <a:solidFill>
                  <a:schemeClr val="tx1"/>
                </a:solidFill>
                <a:ea typeface="Dotum" panose="020B0600000101010101" pitchFamily="34" charset="-127"/>
              </a:rPr>
              <a:t>Asks </a:t>
            </a:r>
            <a:r>
              <a:rPr lang="en-US" sz="2400" dirty="0">
                <a:solidFill>
                  <a:schemeClr val="tx1"/>
                </a:solidFill>
                <a:ea typeface="Dotum" panose="020B0600000101010101" pitchFamily="34" charset="-127"/>
              </a:rPr>
              <a:t>students to </a:t>
            </a:r>
            <a:r>
              <a:rPr lang="en-US" sz="2400" dirty="0" smtClean="0">
                <a:solidFill>
                  <a:schemeClr val="tx1"/>
                </a:solidFill>
                <a:ea typeface="Dotum" panose="020B0600000101010101" pitchFamily="34" charset="-127"/>
              </a:rPr>
              <a:t>think and </a:t>
            </a:r>
            <a:r>
              <a:rPr lang="en-US" sz="2400" dirty="0">
                <a:solidFill>
                  <a:schemeClr val="tx1"/>
                </a:solidFill>
                <a:ea typeface="Dotum" panose="020B0600000101010101" pitchFamily="34" charset="-127"/>
              </a:rPr>
              <a:t>to </a:t>
            </a:r>
            <a:r>
              <a:rPr lang="en-US" sz="2400" dirty="0" smtClean="0">
                <a:solidFill>
                  <a:schemeClr val="tx1"/>
                </a:solidFill>
                <a:ea typeface="Dotum" panose="020B0600000101010101" pitchFamily="34" charset="-127"/>
              </a:rPr>
              <a:t/>
            </a:r>
            <a:br>
              <a:rPr lang="en-US" sz="2400" dirty="0" smtClean="0">
                <a:solidFill>
                  <a:schemeClr val="tx1"/>
                </a:solidFill>
                <a:ea typeface="Dotum" panose="020B0600000101010101" pitchFamily="34" charset="-127"/>
              </a:rPr>
            </a:br>
            <a:r>
              <a:rPr lang="en-US" sz="2400" dirty="0" smtClean="0">
                <a:solidFill>
                  <a:schemeClr val="tx1"/>
                </a:solidFill>
                <a:ea typeface="Dotum" panose="020B0600000101010101" pitchFamily="34" charset="-127"/>
              </a:rPr>
              <a:t>produce--to demonstrate learning through </a:t>
            </a:r>
            <a:r>
              <a:rPr lang="en-US" sz="2400" dirty="0">
                <a:ea typeface="Dotum" panose="020B0600000101010101" pitchFamily="34" charset="-127"/>
              </a:rPr>
              <a:t>work authentic </a:t>
            </a:r>
            <a:r>
              <a:rPr lang="en-US" sz="2400" dirty="0" smtClean="0">
                <a:ea typeface="Dotum" panose="020B0600000101010101" pitchFamily="34" charset="-127"/>
              </a:rPr>
              <a:t>to</a:t>
            </a:r>
            <a:r>
              <a:rPr lang="en-US" sz="2400" dirty="0" smtClean="0">
                <a:solidFill>
                  <a:schemeClr val="tx1"/>
                </a:solidFill>
                <a:ea typeface="Dotum" panose="020B0600000101010101" pitchFamily="34" charset="-127"/>
              </a:rPr>
              <a:t> the discipline and/or real world.</a:t>
            </a:r>
            <a:endParaRPr lang="en-US" sz="2400" cap="all" dirty="0">
              <a:solidFill>
                <a:schemeClr val="tx1"/>
              </a:solidFill>
              <a:latin typeface="Georgia" panose="02040502050405020303" pitchFamily="18" charset="0"/>
            </a:endParaRPr>
          </a:p>
        </p:txBody>
      </p:sp>
      <p:cxnSp>
        <p:nvCxnSpPr>
          <p:cNvPr id="8" name="Straight Connector 7"/>
          <p:cNvCxnSpPr/>
          <p:nvPr/>
        </p:nvCxnSpPr>
        <p:spPr>
          <a:xfrm>
            <a:off x="2759554" y="0"/>
            <a:ext cx="0" cy="514350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6705600" y="4476750"/>
            <a:ext cx="2248080" cy="487420"/>
            <a:chOff x="-840246" y="6100764"/>
            <a:chExt cx="2997440" cy="649893"/>
          </a:xfrm>
        </p:grpSpPr>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027" y="6100764"/>
              <a:ext cx="2343221" cy="649893"/>
            </a:xfrm>
            <a:prstGeom prst="rect">
              <a:avLst/>
            </a:prstGeom>
          </p:spPr>
        </p:pic>
        <p:pic>
          <p:nvPicPr>
            <p:cNvPr id="15" name="Picture 1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0246" y="6100764"/>
              <a:ext cx="654219" cy="649893"/>
            </a:xfrm>
            <a:prstGeom prst="rect">
              <a:avLst/>
            </a:prstGeom>
          </p:spPr>
        </p:pic>
      </p:grpSp>
    </p:spTree>
    <p:extLst>
      <p:ext uri="{BB962C8B-B14F-4D97-AF65-F5344CB8AC3E}">
        <p14:creationId xmlns:p14="http://schemas.microsoft.com/office/powerpoint/2010/main" val="1645452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647700" y="209550"/>
            <a:ext cx="7848600" cy="857250"/>
          </a:xfrm>
          <a:prstGeom prst="rect">
            <a:avLst/>
          </a:prstGeom>
        </p:spPr>
        <p:txBody>
          <a:bodyPr anchor="t" anchorCtr="0">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fontAlgn="auto">
              <a:spcBef>
                <a:spcPts val="0"/>
              </a:spcBef>
              <a:spcAft>
                <a:spcPts val="0"/>
              </a:spcAft>
            </a:pPr>
            <a:r>
              <a:rPr lang="en-US" sz="4000" cap="all" dirty="0" smtClean="0">
                <a:solidFill>
                  <a:schemeClr val="accent6"/>
                </a:solidFill>
              </a:rPr>
              <a:t>Performance</a:t>
            </a:r>
            <a:r>
              <a:rPr lang="en-US" sz="4000" cap="all" dirty="0" smtClean="0"/>
              <a:t> assessment</a:t>
            </a:r>
            <a:endParaRPr lang="en-US" sz="1400" cap="all" dirty="0">
              <a:solidFill>
                <a:schemeClr val="accent6"/>
              </a:solidFill>
            </a:endParaRPr>
          </a:p>
        </p:txBody>
      </p:sp>
      <p:grpSp>
        <p:nvGrpSpPr>
          <p:cNvPr id="14" name="Group 13"/>
          <p:cNvGrpSpPr/>
          <p:nvPr/>
        </p:nvGrpSpPr>
        <p:grpSpPr>
          <a:xfrm>
            <a:off x="2590800" y="1123950"/>
            <a:ext cx="1828800" cy="2498563"/>
            <a:chOff x="2590800" y="1123950"/>
            <a:chExt cx="1828800" cy="2498563"/>
          </a:xfrm>
        </p:grpSpPr>
        <p:cxnSp>
          <p:nvCxnSpPr>
            <p:cNvPr id="12" name="Straight Connector 11"/>
            <p:cNvCxnSpPr/>
            <p:nvPr/>
          </p:nvCxnSpPr>
          <p:spPr>
            <a:xfrm>
              <a:off x="3479800" y="2476698"/>
              <a:ext cx="0" cy="342134"/>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2794000" y="1123950"/>
              <a:ext cx="1371600" cy="1371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8822" y="1225503"/>
              <a:ext cx="1178149" cy="1178149"/>
            </a:xfrm>
            <a:prstGeom prst="rect">
              <a:avLst/>
            </a:prstGeom>
          </p:spPr>
        </p:pic>
        <p:sp>
          <p:nvSpPr>
            <p:cNvPr id="18" name="Rectangle 17"/>
            <p:cNvSpPr/>
            <p:nvPr/>
          </p:nvSpPr>
          <p:spPr>
            <a:xfrm>
              <a:off x="2590800" y="2837683"/>
              <a:ext cx="1828800" cy="784830"/>
            </a:xfrm>
            <a:prstGeom prst="rect">
              <a:avLst/>
            </a:prstGeom>
          </p:spPr>
          <p:txBody>
            <a:bodyPr wrap="square">
              <a:spAutoFit/>
            </a:bodyPr>
            <a:lstStyle/>
            <a:p>
              <a:pPr lvl="0" algn="ctr"/>
              <a:r>
                <a:rPr lang="en-US" sz="1450" i="1" dirty="0" smtClean="0">
                  <a:latin typeface="+mj-lt"/>
                </a:rPr>
                <a:t>…is assessment </a:t>
              </a:r>
              <a:br>
                <a:rPr lang="en-US" sz="1450" i="1" dirty="0" smtClean="0">
                  <a:latin typeface="+mj-lt"/>
                </a:rPr>
              </a:br>
              <a:r>
                <a:rPr lang="en-US" sz="1450" i="1" dirty="0" smtClean="0">
                  <a:latin typeface="+mj-lt"/>
                </a:rPr>
                <a:t>for and </a:t>
              </a:r>
              <a:br>
                <a:rPr lang="en-US" sz="1450" i="1" dirty="0" smtClean="0">
                  <a:latin typeface="+mj-lt"/>
                </a:rPr>
              </a:br>
              <a:r>
                <a:rPr lang="en-US" sz="1450" i="1" dirty="0" smtClean="0">
                  <a:latin typeface="+mj-lt"/>
                </a:rPr>
                <a:t>as learning </a:t>
              </a:r>
              <a:endParaRPr lang="en-US" sz="1450" i="1" dirty="0">
                <a:latin typeface="+mj-lt"/>
              </a:endParaRPr>
            </a:p>
          </p:txBody>
        </p:sp>
      </p:grpSp>
      <p:grpSp>
        <p:nvGrpSpPr>
          <p:cNvPr id="9" name="Group 8"/>
          <p:cNvGrpSpPr/>
          <p:nvPr/>
        </p:nvGrpSpPr>
        <p:grpSpPr>
          <a:xfrm>
            <a:off x="6477000" y="1123950"/>
            <a:ext cx="2133600" cy="2492659"/>
            <a:chOff x="4419600" y="1123950"/>
            <a:chExt cx="2133600" cy="2492659"/>
          </a:xfrm>
        </p:grpSpPr>
        <p:sp>
          <p:nvSpPr>
            <p:cNvPr id="4" name="Oval 3"/>
            <p:cNvSpPr/>
            <p:nvPr/>
          </p:nvSpPr>
          <p:spPr>
            <a:xfrm>
              <a:off x="4749800" y="1123950"/>
              <a:ext cx="1371600" cy="1371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0" y="1375076"/>
              <a:ext cx="1177404" cy="883053"/>
            </a:xfrm>
            <a:prstGeom prst="rect">
              <a:avLst/>
            </a:prstGeom>
          </p:spPr>
        </p:pic>
        <p:sp>
          <p:nvSpPr>
            <p:cNvPr id="17" name="Rectangle 16"/>
            <p:cNvSpPr/>
            <p:nvPr/>
          </p:nvSpPr>
          <p:spPr>
            <a:xfrm>
              <a:off x="4419600" y="2854862"/>
              <a:ext cx="2133600" cy="761747"/>
            </a:xfrm>
            <a:prstGeom prst="rect">
              <a:avLst/>
            </a:prstGeom>
          </p:spPr>
          <p:txBody>
            <a:bodyPr wrap="square">
              <a:spAutoFit/>
            </a:bodyPr>
            <a:lstStyle/>
            <a:p>
              <a:pPr lvl="0" algn="ctr"/>
              <a:r>
                <a:rPr lang="en-US" sz="1450" i="1" dirty="0" smtClean="0">
                  <a:latin typeface="+mj-lt"/>
                </a:rPr>
                <a:t>…links curriculum</a:t>
              </a:r>
              <a:r>
                <a:rPr lang="en-US" sz="1450" i="1" dirty="0">
                  <a:latin typeface="+mj-lt"/>
                </a:rPr>
                <a:t>, instruction, and </a:t>
              </a:r>
              <a:r>
                <a:rPr lang="en-US" sz="1450" i="1" dirty="0" smtClean="0">
                  <a:latin typeface="+mj-lt"/>
                </a:rPr>
                <a:t>assessment</a:t>
              </a:r>
              <a:endParaRPr lang="en-US" sz="1450" i="1" dirty="0">
                <a:latin typeface="+mj-lt"/>
              </a:endParaRPr>
            </a:p>
          </p:txBody>
        </p:sp>
        <p:cxnSp>
          <p:nvCxnSpPr>
            <p:cNvPr id="25" name="Straight Connector 24"/>
            <p:cNvCxnSpPr/>
            <p:nvPr/>
          </p:nvCxnSpPr>
          <p:spPr>
            <a:xfrm>
              <a:off x="5476510" y="2476698"/>
              <a:ext cx="0" cy="342134"/>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421944" y="1123950"/>
            <a:ext cx="2209799" cy="2269521"/>
            <a:chOff x="421944" y="1123950"/>
            <a:chExt cx="2209799" cy="2269521"/>
          </a:xfrm>
        </p:grpSpPr>
        <p:cxnSp>
          <p:nvCxnSpPr>
            <p:cNvPr id="11" name="Straight Connector 10"/>
            <p:cNvCxnSpPr/>
            <p:nvPr/>
          </p:nvCxnSpPr>
          <p:spPr>
            <a:xfrm>
              <a:off x="1524000" y="2476698"/>
              <a:ext cx="1137" cy="342133"/>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838200" y="1123950"/>
              <a:ext cx="1371600" cy="1371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21944" y="2854862"/>
              <a:ext cx="2209799" cy="538609"/>
            </a:xfrm>
            <a:prstGeom prst="rect">
              <a:avLst/>
            </a:prstGeom>
          </p:spPr>
          <p:txBody>
            <a:bodyPr wrap="square">
              <a:spAutoFit/>
            </a:bodyPr>
            <a:lstStyle/>
            <a:p>
              <a:pPr lvl="0" algn="ctr"/>
              <a:r>
                <a:rPr lang="en-US" sz="1450" i="1" dirty="0" smtClean="0">
                  <a:latin typeface="+mj-lt"/>
                </a:rPr>
                <a:t>…targets </a:t>
              </a:r>
              <a:r>
                <a:rPr lang="en-US" sz="1450" i="1" dirty="0">
                  <a:latin typeface="+mj-lt"/>
                </a:rPr>
                <a:t>skills and knowledge that </a:t>
              </a:r>
              <a:r>
                <a:rPr lang="en-US" sz="1450" i="1" dirty="0" smtClean="0">
                  <a:latin typeface="+mj-lt"/>
                </a:rPr>
                <a:t>matter</a:t>
              </a:r>
              <a:endParaRPr lang="en-US" sz="1450" i="1" dirty="0">
                <a:latin typeface="+mj-lt"/>
              </a:endParaRP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0338" y="1202977"/>
              <a:ext cx="1149268" cy="1135337"/>
            </a:xfrm>
            <a:prstGeom prst="rect">
              <a:avLst/>
            </a:prstGeom>
          </p:spPr>
        </p:pic>
      </p:grpSp>
      <p:grpSp>
        <p:nvGrpSpPr>
          <p:cNvPr id="6" name="Group 5"/>
          <p:cNvGrpSpPr/>
          <p:nvPr/>
        </p:nvGrpSpPr>
        <p:grpSpPr>
          <a:xfrm>
            <a:off x="4800600" y="1123950"/>
            <a:ext cx="1371600" cy="2284910"/>
            <a:chOff x="6705600" y="1123950"/>
            <a:chExt cx="1371600" cy="2284910"/>
          </a:xfrm>
        </p:grpSpPr>
        <p:sp>
          <p:nvSpPr>
            <p:cNvPr id="5" name="Oval 4"/>
            <p:cNvSpPr/>
            <p:nvPr/>
          </p:nvSpPr>
          <p:spPr>
            <a:xfrm>
              <a:off x="6705600" y="1123950"/>
              <a:ext cx="1371600" cy="13716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05600" y="2854862"/>
              <a:ext cx="1371600" cy="553998"/>
            </a:xfrm>
            <a:prstGeom prst="rect">
              <a:avLst/>
            </a:prstGeom>
          </p:spPr>
          <p:txBody>
            <a:bodyPr wrap="square">
              <a:spAutoFit/>
            </a:bodyPr>
            <a:lstStyle/>
            <a:p>
              <a:pPr lvl="0" algn="ctr"/>
              <a:r>
                <a:rPr lang="en-US" sz="1450" i="1" dirty="0">
                  <a:latin typeface="+mj-lt"/>
                </a:rPr>
                <a:t>…is </a:t>
              </a:r>
              <a:r>
                <a:rPr lang="en-US" sz="1450" i="1" dirty="0" smtClean="0">
                  <a:latin typeface="+mj-lt"/>
                </a:rPr>
                <a:t>learning </a:t>
              </a:r>
              <a:r>
                <a:rPr lang="en-US" sz="1450" i="1" dirty="0">
                  <a:latin typeface="+mj-lt"/>
                </a:rPr>
                <a:t/>
              </a:r>
              <a:br>
                <a:rPr lang="en-US" sz="1450" i="1" dirty="0">
                  <a:latin typeface="+mj-lt"/>
                </a:rPr>
              </a:br>
              <a:r>
                <a:rPr lang="en-US" sz="1450" i="1" dirty="0">
                  <a:latin typeface="+mj-lt"/>
                </a:rPr>
                <a:t>by doing</a:t>
              </a:r>
            </a:p>
          </p:txBody>
        </p:sp>
        <p:cxnSp>
          <p:nvCxnSpPr>
            <p:cNvPr id="26" name="Straight Connector 25"/>
            <p:cNvCxnSpPr/>
            <p:nvPr/>
          </p:nvCxnSpPr>
          <p:spPr>
            <a:xfrm>
              <a:off x="7467600" y="2476698"/>
              <a:ext cx="0" cy="342134"/>
            </a:xfrm>
            <a:prstGeom prst="line">
              <a:avLst/>
            </a:prstGeom>
            <a:ln>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52646" y="1410991"/>
              <a:ext cx="1083140" cy="734608"/>
            </a:xfrm>
            <a:prstGeom prst="rect">
              <a:avLst/>
            </a:prstGeom>
          </p:spPr>
        </p:pic>
      </p:grpSp>
      <p:grpSp>
        <p:nvGrpSpPr>
          <p:cNvPr id="24" name="Group 23"/>
          <p:cNvGrpSpPr/>
          <p:nvPr/>
        </p:nvGrpSpPr>
        <p:grpSpPr>
          <a:xfrm>
            <a:off x="6057720" y="4324350"/>
            <a:ext cx="2248080" cy="487420"/>
            <a:chOff x="-840246" y="6100764"/>
            <a:chExt cx="2997440" cy="649893"/>
          </a:xfrm>
        </p:grpSpPr>
        <p:pic>
          <p:nvPicPr>
            <p:cNvPr id="27" name="Picture 2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6027" y="6100764"/>
              <a:ext cx="2343221" cy="649893"/>
            </a:xfrm>
            <a:prstGeom prst="rect">
              <a:avLst/>
            </a:prstGeom>
          </p:spPr>
        </p:pic>
        <p:pic>
          <p:nvPicPr>
            <p:cNvPr id="28" name="Picture 2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40246" y="6100764"/>
              <a:ext cx="654219" cy="649893"/>
            </a:xfrm>
            <a:prstGeom prst="rect">
              <a:avLst/>
            </a:prstGeom>
          </p:spPr>
        </p:pic>
      </p:grpSp>
    </p:spTree>
    <p:extLst>
      <p:ext uri="{BB962C8B-B14F-4D97-AF65-F5344CB8AC3E}">
        <p14:creationId xmlns:p14="http://schemas.microsoft.com/office/powerpoint/2010/main" val="1465057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28740" y="209550"/>
            <a:ext cx="3049979" cy="1754326"/>
          </a:xfrm>
          <a:prstGeom prst="rect">
            <a:avLst/>
          </a:prstGeom>
        </p:spPr>
        <p:txBody>
          <a:bodyPr wrap="square" lIns="91160" tIns="45580" rIns="91160" bIns="45580">
            <a:spAutoFit/>
          </a:bodyPr>
          <a:lstStyle/>
          <a:p>
            <a:r>
              <a:rPr lang="en-US" sz="3600" dirty="0">
                <a:solidFill>
                  <a:srgbClr val="0070C0"/>
                </a:solidFill>
                <a:latin typeface="+mj-lt"/>
              </a:rPr>
              <a:t>Range of Performance Assessments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05785">
            <a:off x="969625" y="-507468"/>
            <a:ext cx="5333131" cy="6540492"/>
          </a:xfrm>
          <a:prstGeom prst="rect">
            <a:avLst/>
          </a:prstGeom>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3505200" y="0"/>
            <a:ext cx="56388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rot="5400000" flipV="1">
            <a:off x="5505804" y="2457548"/>
            <a:ext cx="2907478" cy="369049"/>
          </a:xfrm>
          <a:prstGeom prst="rect">
            <a:avLst/>
          </a:prstGeom>
          <a:noFill/>
        </p:spPr>
        <p:txBody>
          <a:bodyPr wrap="square" lIns="91160" tIns="45580" rIns="91160" bIns="45580" rtlCol="0">
            <a:spAutoFit/>
          </a:bodyPr>
          <a:lstStyle/>
          <a:p>
            <a:r>
              <a:rPr lang="en-US" dirty="0" smtClean="0">
                <a:latin typeface="+mj-lt"/>
                <a:ea typeface="Apex New Book" panose="02010600040501010103" pitchFamily="2" charset="0"/>
              </a:rPr>
              <a:t>DEPTH OF LEARNING</a:t>
            </a:r>
            <a:endParaRPr lang="en-US" dirty="0">
              <a:latin typeface="+mj-lt"/>
              <a:ea typeface="Apex New Book" panose="02010600040501010103" pitchFamily="2" charset="0"/>
            </a:endParaRPr>
          </a:p>
        </p:txBody>
      </p:sp>
      <p:sp>
        <p:nvSpPr>
          <p:cNvPr id="12" name="Isosceles Triangle 11"/>
          <p:cNvSpPr/>
          <p:nvPr/>
        </p:nvSpPr>
        <p:spPr>
          <a:xfrm flipH="1">
            <a:off x="6770116" y="1421633"/>
            <a:ext cx="371054" cy="170118"/>
          </a:xfrm>
          <a:prstGeom prst="triangle">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160" tIns="45580" rIns="91160" bIns="45580" rtlCol="0" anchor="ctr"/>
          <a:lstStyle/>
          <a:p>
            <a:pPr algn="ctr"/>
            <a:endParaRPr lang="en-US">
              <a:solidFill>
                <a:schemeClr val="tx1"/>
              </a:solidFill>
            </a:endParaRPr>
          </a:p>
        </p:txBody>
      </p:sp>
      <p:sp>
        <p:nvSpPr>
          <p:cNvPr id="14" name="TextBox 13"/>
          <p:cNvSpPr txBox="1"/>
          <p:nvPr/>
        </p:nvSpPr>
        <p:spPr>
          <a:xfrm flipH="1">
            <a:off x="3775042" y="3696791"/>
            <a:ext cx="3227216" cy="369049"/>
          </a:xfrm>
          <a:prstGeom prst="rect">
            <a:avLst/>
          </a:prstGeom>
          <a:noFill/>
        </p:spPr>
        <p:txBody>
          <a:bodyPr wrap="square" lIns="91160" tIns="45580" rIns="91160" bIns="45580" rtlCol="0">
            <a:spAutoFit/>
          </a:bodyPr>
          <a:lstStyle/>
          <a:p>
            <a:r>
              <a:rPr lang="en-US" dirty="0">
                <a:latin typeface="+mj-lt"/>
                <a:ea typeface="Apex New Book" panose="02010600040501010103" pitchFamily="2" charset="0"/>
              </a:rPr>
              <a:t>TASK COMPLEXITY</a:t>
            </a:r>
          </a:p>
        </p:txBody>
      </p:sp>
      <p:sp>
        <p:nvSpPr>
          <p:cNvPr id="20" name="TextBox 19"/>
          <p:cNvSpPr txBox="1"/>
          <p:nvPr/>
        </p:nvSpPr>
        <p:spPr>
          <a:xfrm flipH="1">
            <a:off x="2284865" y="4153290"/>
            <a:ext cx="1753737" cy="461665"/>
          </a:xfrm>
          <a:prstGeom prst="rect">
            <a:avLst/>
          </a:prstGeom>
          <a:noFill/>
        </p:spPr>
        <p:txBody>
          <a:bodyPr wrap="square" lIns="91160" tIns="45580" rIns="91160" bIns="45580" rtlCol="0">
            <a:spAutoFit/>
          </a:bodyPr>
          <a:lstStyle/>
          <a:p>
            <a:pPr algn="ctr"/>
            <a:r>
              <a:rPr lang="en-US" sz="1200" dirty="0">
                <a:latin typeface="+mj-lt"/>
              </a:rPr>
              <a:t>Constructed </a:t>
            </a:r>
            <a:br>
              <a:rPr lang="en-US" sz="1200" dirty="0">
                <a:latin typeface="+mj-lt"/>
              </a:rPr>
            </a:br>
            <a:r>
              <a:rPr lang="en-US" sz="1200" dirty="0">
                <a:latin typeface="+mj-lt"/>
              </a:rPr>
              <a:t>Response </a:t>
            </a:r>
          </a:p>
        </p:txBody>
      </p:sp>
      <p:sp>
        <p:nvSpPr>
          <p:cNvPr id="21" name="TextBox 20"/>
          <p:cNvSpPr txBox="1"/>
          <p:nvPr/>
        </p:nvSpPr>
        <p:spPr>
          <a:xfrm flipH="1">
            <a:off x="3354230" y="4153290"/>
            <a:ext cx="1753737" cy="461665"/>
          </a:xfrm>
          <a:prstGeom prst="rect">
            <a:avLst/>
          </a:prstGeom>
          <a:noFill/>
        </p:spPr>
        <p:txBody>
          <a:bodyPr wrap="square" lIns="91160" tIns="45580" rIns="91160" bIns="45580" rtlCol="0">
            <a:spAutoFit/>
          </a:bodyPr>
          <a:lstStyle/>
          <a:p>
            <a:pPr algn="ctr"/>
            <a:r>
              <a:rPr lang="en-US" sz="1200" dirty="0">
                <a:latin typeface="+mj-lt"/>
              </a:rPr>
              <a:t>Stand-alone </a:t>
            </a:r>
            <a:br>
              <a:rPr lang="en-US" sz="1200" dirty="0">
                <a:latin typeface="+mj-lt"/>
              </a:rPr>
            </a:br>
            <a:r>
              <a:rPr lang="en-US" sz="1200" dirty="0">
                <a:latin typeface="+mj-lt"/>
              </a:rPr>
              <a:t>task</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600000">
            <a:off x="975071" y="-477373"/>
            <a:ext cx="5293795" cy="6492240"/>
          </a:xfrm>
          <a:prstGeom prst="rect">
            <a:avLst/>
          </a:prstGeom>
        </p:spPr>
      </p:pic>
      <p:sp>
        <p:nvSpPr>
          <p:cNvPr id="22" name="TextBox 21"/>
          <p:cNvSpPr txBox="1"/>
          <p:nvPr/>
        </p:nvSpPr>
        <p:spPr>
          <a:xfrm flipH="1">
            <a:off x="4511780" y="4153290"/>
            <a:ext cx="1753737" cy="461665"/>
          </a:xfrm>
          <a:prstGeom prst="rect">
            <a:avLst/>
          </a:prstGeom>
          <a:noFill/>
        </p:spPr>
        <p:txBody>
          <a:bodyPr wrap="square" lIns="91160" tIns="45580" rIns="91160" bIns="45580" rtlCol="0">
            <a:spAutoFit/>
          </a:bodyPr>
          <a:lstStyle/>
          <a:p>
            <a:pPr algn="ctr"/>
            <a:r>
              <a:rPr lang="en-US" sz="1200" dirty="0" smtClean="0">
                <a:latin typeface="+mj-lt"/>
              </a:rPr>
              <a:t>Curriculum</a:t>
            </a:r>
            <a:r>
              <a:rPr lang="en-US" sz="1200" dirty="0">
                <a:latin typeface="+mj-lt"/>
              </a:rPr>
              <a:t/>
            </a:r>
            <a:br>
              <a:rPr lang="en-US" sz="1200" dirty="0">
                <a:latin typeface="+mj-lt"/>
              </a:rPr>
            </a:br>
            <a:r>
              <a:rPr lang="en-US" sz="1200" dirty="0">
                <a:latin typeface="+mj-lt"/>
              </a:rPr>
              <a:t>embedded task</a:t>
            </a:r>
          </a:p>
        </p:txBody>
      </p:sp>
      <p:sp>
        <p:nvSpPr>
          <p:cNvPr id="23" name="TextBox 22"/>
          <p:cNvSpPr txBox="1"/>
          <p:nvPr/>
        </p:nvSpPr>
        <p:spPr>
          <a:xfrm flipH="1">
            <a:off x="5669333" y="4153290"/>
            <a:ext cx="1753737" cy="461665"/>
          </a:xfrm>
          <a:prstGeom prst="rect">
            <a:avLst/>
          </a:prstGeom>
          <a:noFill/>
        </p:spPr>
        <p:txBody>
          <a:bodyPr wrap="square" lIns="91160" tIns="45580" rIns="91160" bIns="45580" rtlCol="0">
            <a:spAutoFit/>
          </a:bodyPr>
          <a:lstStyle/>
          <a:p>
            <a:pPr algn="ctr"/>
            <a:r>
              <a:rPr lang="en-US" sz="1200" dirty="0">
                <a:latin typeface="+mj-lt"/>
              </a:rPr>
              <a:t>Complex </a:t>
            </a:r>
            <a:br>
              <a:rPr lang="en-US" sz="1200" dirty="0">
                <a:latin typeface="+mj-lt"/>
              </a:rPr>
            </a:br>
            <a:r>
              <a:rPr lang="en-US" sz="1200" dirty="0">
                <a:latin typeface="+mj-lt"/>
              </a:rPr>
              <a:t>project</a:t>
            </a:r>
          </a:p>
        </p:txBody>
      </p:sp>
      <p:sp>
        <p:nvSpPr>
          <p:cNvPr id="17" name="Isosceles Triangle 16"/>
          <p:cNvSpPr/>
          <p:nvPr/>
        </p:nvSpPr>
        <p:spPr>
          <a:xfrm rot="5400000" flipH="1">
            <a:off x="5923933" y="3803135"/>
            <a:ext cx="371054" cy="154653"/>
          </a:xfrm>
          <a:prstGeom prst="triangle">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160" tIns="45580" rIns="91160" bIns="45580" rtlCol="0" anchor="ctr"/>
          <a:lstStyle/>
          <a:p>
            <a:pPr algn="ctr"/>
            <a:endParaRPr lang="en-US">
              <a:solidFill>
                <a:schemeClr val="tx1"/>
              </a:solidFill>
            </a:endParaRPr>
          </a:p>
        </p:txBody>
      </p:sp>
      <p:grpSp>
        <p:nvGrpSpPr>
          <p:cNvPr id="15" name="Group 14"/>
          <p:cNvGrpSpPr/>
          <p:nvPr/>
        </p:nvGrpSpPr>
        <p:grpSpPr>
          <a:xfrm>
            <a:off x="71913" y="4635517"/>
            <a:ext cx="2248080" cy="487420"/>
            <a:chOff x="-840246" y="6100764"/>
            <a:chExt cx="2997440" cy="649893"/>
          </a:xfrm>
        </p:grpSpPr>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6027" y="6100764"/>
              <a:ext cx="2343221" cy="649893"/>
            </a:xfrm>
            <a:prstGeom prst="rect">
              <a:avLst/>
            </a:prstGeom>
          </p:spPr>
        </p:pic>
        <p:pic>
          <p:nvPicPr>
            <p:cNvPr id="19" name="Picture 1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40246" y="6100764"/>
              <a:ext cx="654219" cy="649893"/>
            </a:xfrm>
            <a:prstGeom prst="rect">
              <a:avLst/>
            </a:prstGeom>
          </p:spPr>
        </p:pic>
      </p:grpSp>
    </p:spTree>
    <p:extLst>
      <p:ext uri="{BB962C8B-B14F-4D97-AF65-F5344CB8AC3E}">
        <p14:creationId xmlns:p14="http://schemas.microsoft.com/office/powerpoint/2010/main" val="123030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0-#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0-#ppt_w/2"/>
                                          </p:val>
                                        </p:tav>
                                        <p:tav tm="100000">
                                          <p:val>
                                            <p:strVal val="#ppt_x"/>
                                          </p:val>
                                        </p:tav>
                                      </p:tavLst>
                                    </p:anim>
                                    <p:anim calcmode="lin" valueType="num">
                                      <p:cBhvr additive="base">
                                        <p:cTn id="16" dur="10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0-#ppt_w/2"/>
                                          </p:val>
                                        </p:tav>
                                        <p:tav tm="100000">
                                          <p:val>
                                            <p:strVal val="#ppt_x"/>
                                          </p:val>
                                        </p:tav>
                                      </p:tavLst>
                                    </p:anim>
                                    <p:anim calcmode="lin" valueType="num">
                                      <p:cBhvr additive="base">
                                        <p:cTn id="20" dur="10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000" fill="hold"/>
                                        <p:tgtEl>
                                          <p:spTgt spid="22"/>
                                        </p:tgtEl>
                                        <p:attrNameLst>
                                          <p:attrName>ppt_x</p:attrName>
                                        </p:attrNameLst>
                                      </p:cBhvr>
                                      <p:tavLst>
                                        <p:tav tm="0">
                                          <p:val>
                                            <p:strVal val="0-#ppt_w/2"/>
                                          </p:val>
                                        </p:tav>
                                        <p:tav tm="100000">
                                          <p:val>
                                            <p:strVal val="#ppt_x"/>
                                          </p:val>
                                        </p:tav>
                                      </p:tavLst>
                                    </p:anim>
                                    <p:anim calcmode="lin" valueType="num">
                                      <p:cBhvr additive="base">
                                        <p:cTn id="24" dur="1000" fill="hold"/>
                                        <p:tgtEl>
                                          <p:spTgt spid="2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0-#ppt_w/2"/>
                                          </p:val>
                                        </p:tav>
                                        <p:tav tm="100000">
                                          <p:val>
                                            <p:strVal val="#ppt_x"/>
                                          </p:val>
                                        </p:tav>
                                      </p:tavLst>
                                    </p:anim>
                                    <p:anim calcmode="lin" valueType="num">
                                      <p:cBhvr additive="base">
                                        <p:cTn id="2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ppt_x"/>
                                          </p:val>
                                        </p:tav>
                                        <p:tav tm="100000">
                                          <p:val>
                                            <p:strVal val="#ppt_x"/>
                                          </p:val>
                                        </p:tav>
                                      </p:tavLst>
                                    </p:anim>
                                    <p:anim calcmode="lin" valueType="num">
                                      <p:cBhvr additive="base">
                                        <p:cTn id="34" dur="10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4" grpId="0"/>
      <p:bldP spid="20" grpId="0"/>
      <p:bldP spid="21" grpId="0"/>
      <p:bldP spid="22" grpId="0"/>
      <p:bldP spid="23"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623" y="209797"/>
            <a:ext cx="8229599" cy="857250"/>
          </a:xfrm>
        </p:spPr>
        <p:txBody>
          <a:bodyPr>
            <a:noAutofit/>
          </a:bodyPr>
          <a:lstStyle/>
          <a:p>
            <a:r>
              <a:rPr lang="en-US" sz="2700" cap="all" dirty="0">
                <a:solidFill>
                  <a:schemeClr val="tx1"/>
                </a:solidFill>
                <a:latin typeface="+mn-lt"/>
                <a:ea typeface="MS Mincho" panose="02020609040205080304" pitchFamily="49" charset="-128"/>
                <a:cs typeface="Times New Roman" panose="02020603050405020304" pitchFamily="18" charset="0"/>
              </a:rPr>
              <a:t>Criteria or categories for comparing performance assessments </a:t>
            </a:r>
          </a:p>
        </p:txBody>
      </p:sp>
      <p:sp>
        <p:nvSpPr>
          <p:cNvPr id="8" name="Text Placeholder 7"/>
          <p:cNvSpPr>
            <a:spLocks noGrp="1"/>
          </p:cNvSpPr>
          <p:nvPr>
            <p:ph type="body" sz="quarter" idx="18"/>
          </p:nvPr>
        </p:nvSpPr>
        <p:spPr>
          <a:xfrm>
            <a:off x="410493" y="2290157"/>
            <a:ext cx="1524000" cy="1234440"/>
          </a:xfrm>
        </p:spPr>
        <p:txBody>
          <a:bodyPr/>
          <a:lstStyle/>
          <a:p>
            <a:pPr lvl="0"/>
            <a:r>
              <a:rPr lang="en-US" sz="1700" dirty="0"/>
              <a:t>Number of performance outcomes</a:t>
            </a:r>
            <a:endParaRPr lang="en-US" sz="1700" dirty="0">
              <a:solidFill>
                <a:schemeClr val="bg1">
                  <a:lumMod val="75000"/>
                </a:schemeClr>
              </a:solidFill>
            </a:endParaRPr>
          </a:p>
        </p:txBody>
      </p:sp>
      <p:sp>
        <p:nvSpPr>
          <p:cNvPr id="9" name="Text Placeholder 8"/>
          <p:cNvSpPr>
            <a:spLocks noGrp="1"/>
          </p:cNvSpPr>
          <p:nvPr>
            <p:ph type="body" sz="quarter" idx="19"/>
          </p:nvPr>
        </p:nvSpPr>
        <p:spPr>
          <a:xfrm>
            <a:off x="2000550" y="2290157"/>
            <a:ext cx="1662071" cy="1234440"/>
          </a:xfrm>
        </p:spPr>
        <p:txBody>
          <a:bodyPr/>
          <a:lstStyle/>
          <a:p>
            <a:r>
              <a:rPr lang="en-US" sz="1700" dirty="0"/>
              <a:t>Instructional support during administration</a:t>
            </a:r>
          </a:p>
        </p:txBody>
      </p:sp>
      <p:sp>
        <p:nvSpPr>
          <p:cNvPr id="10" name="Text Placeholder 9"/>
          <p:cNvSpPr>
            <a:spLocks noGrp="1"/>
          </p:cNvSpPr>
          <p:nvPr>
            <p:ph type="body" sz="quarter" idx="20"/>
          </p:nvPr>
        </p:nvSpPr>
        <p:spPr>
          <a:xfrm>
            <a:off x="3805628" y="2290157"/>
            <a:ext cx="1409700" cy="1234440"/>
          </a:xfrm>
        </p:spPr>
        <p:txBody>
          <a:bodyPr/>
          <a:lstStyle/>
          <a:p>
            <a:r>
              <a:rPr lang="en-US" sz="1700" dirty="0"/>
              <a:t>Student choice/ decision-making</a:t>
            </a:r>
          </a:p>
        </p:txBody>
      </p:sp>
      <p:sp>
        <p:nvSpPr>
          <p:cNvPr id="11" name="Text Placeholder 10"/>
          <p:cNvSpPr>
            <a:spLocks noGrp="1"/>
          </p:cNvSpPr>
          <p:nvPr>
            <p:ph type="body" sz="quarter" idx="21"/>
          </p:nvPr>
        </p:nvSpPr>
        <p:spPr>
          <a:xfrm>
            <a:off x="5429250" y="2290157"/>
            <a:ext cx="1524000" cy="1234440"/>
          </a:xfrm>
        </p:spPr>
        <p:txBody>
          <a:bodyPr/>
          <a:lstStyle/>
          <a:p>
            <a:r>
              <a:rPr lang="en-US" sz="1700" dirty="0"/>
              <a:t>Range of correct answers</a:t>
            </a:r>
          </a:p>
        </p:txBody>
      </p:sp>
      <p:sp>
        <p:nvSpPr>
          <p:cNvPr id="12" name="Text Placeholder 11"/>
          <p:cNvSpPr>
            <a:spLocks noGrp="1"/>
          </p:cNvSpPr>
          <p:nvPr>
            <p:ph type="body" sz="quarter" idx="22"/>
          </p:nvPr>
        </p:nvSpPr>
        <p:spPr>
          <a:xfrm>
            <a:off x="7143750" y="2290157"/>
            <a:ext cx="1524000" cy="1234440"/>
          </a:xfrm>
        </p:spPr>
        <p:txBody>
          <a:bodyPr/>
          <a:lstStyle/>
          <a:p>
            <a:r>
              <a:rPr lang="en-US" sz="1700" dirty="0"/>
              <a:t>Duration</a:t>
            </a:r>
          </a:p>
        </p:txBody>
      </p:sp>
      <p:grpSp>
        <p:nvGrpSpPr>
          <p:cNvPr id="44" name="Group 43"/>
          <p:cNvGrpSpPr>
            <a:grpSpLocks noChangeAspect="1"/>
          </p:cNvGrpSpPr>
          <p:nvPr/>
        </p:nvGrpSpPr>
        <p:grpSpPr>
          <a:xfrm>
            <a:off x="914400" y="1600112"/>
            <a:ext cx="548640" cy="526665"/>
            <a:chOff x="691338" y="1426022"/>
            <a:chExt cx="1014557" cy="973922"/>
          </a:xfrm>
          <a:solidFill>
            <a:schemeClr val="bg1">
              <a:lumMod val="95000"/>
            </a:schemeClr>
          </a:solidFill>
        </p:grpSpPr>
        <p:sp>
          <p:nvSpPr>
            <p:cNvPr id="14" name="Oval 13"/>
            <p:cNvSpPr/>
            <p:nvPr/>
          </p:nvSpPr>
          <p:spPr>
            <a:xfrm flipV="1">
              <a:off x="691338" y="1832429"/>
              <a:ext cx="323671" cy="3236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flipV="1">
              <a:off x="1058553" y="2076273"/>
              <a:ext cx="323671" cy="3236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flipV="1">
              <a:off x="1382224" y="1832429"/>
              <a:ext cx="323671" cy="3236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V="1">
              <a:off x="865150" y="1426022"/>
              <a:ext cx="323671" cy="3236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flipV="1">
              <a:off x="1295499" y="1426022"/>
              <a:ext cx="323671" cy="3236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a:grpSpLocks noChangeAspect="1"/>
          </p:cNvGrpSpPr>
          <p:nvPr/>
        </p:nvGrpSpPr>
        <p:grpSpPr>
          <a:xfrm>
            <a:off x="2571541" y="1600112"/>
            <a:ext cx="548640" cy="526665"/>
            <a:chOff x="691338" y="1426022"/>
            <a:chExt cx="1014557" cy="973922"/>
          </a:xfrm>
          <a:solidFill>
            <a:schemeClr val="bg1">
              <a:lumMod val="95000"/>
            </a:schemeClr>
          </a:solidFill>
        </p:grpSpPr>
        <p:sp>
          <p:nvSpPr>
            <p:cNvPr id="46" name="Oval 45"/>
            <p:cNvSpPr/>
            <p:nvPr/>
          </p:nvSpPr>
          <p:spPr>
            <a:xfrm flipV="1">
              <a:off x="691338" y="1832429"/>
              <a:ext cx="323671" cy="3236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flipV="1">
              <a:off x="1058553" y="2076273"/>
              <a:ext cx="323671" cy="3236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flipV="1">
              <a:off x="1382224" y="1832429"/>
              <a:ext cx="323671" cy="3236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flipV="1">
              <a:off x="865150" y="1426022"/>
              <a:ext cx="323671" cy="3236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V="1">
              <a:off x="1295499" y="1426022"/>
              <a:ext cx="323671" cy="3236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a:grpSpLocks noChangeAspect="1"/>
          </p:cNvGrpSpPr>
          <p:nvPr/>
        </p:nvGrpSpPr>
        <p:grpSpPr>
          <a:xfrm>
            <a:off x="4228682" y="1549562"/>
            <a:ext cx="548640" cy="526665"/>
            <a:chOff x="691338" y="1426022"/>
            <a:chExt cx="1014557" cy="973922"/>
          </a:xfrm>
          <a:solidFill>
            <a:schemeClr val="bg1">
              <a:lumMod val="95000"/>
            </a:schemeClr>
          </a:solidFill>
        </p:grpSpPr>
        <p:sp>
          <p:nvSpPr>
            <p:cNvPr id="52" name="Oval 51"/>
            <p:cNvSpPr/>
            <p:nvPr/>
          </p:nvSpPr>
          <p:spPr>
            <a:xfrm flipV="1">
              <a:off x="691338" y="1832429"/>
              <a:ext cx="323671" cy="3236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flipV="1">
              <a:off x="1058553" y="2076273"/>
              <a:ext cx="323671" cy="3236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flipV="1">
              <a:off x="1382224" y="1832429"/>
              <a:ext cx="323671" cy="3236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flipV="1">
              <a:off x="865150" y="1426022"/>
              <a:ext cx="323671" cy="3236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flipV="1">
              <a:off x="1295499" y="1426022"/>
              <a:ext cx="323671" cy="32367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a:grpSpLocks noChangeAspect="1"/>
          </p:cNvGrpSpPr>
          <p:nvPr/>
        </p:nvGrpSpPr>
        <p:grpSpPr>
          <a:xfrm>
            <a:off x="5911928" y="1504619"/>
            <a:ext cx="548640" cy="526665"/>
            <a:chOff x="691338" y="1426022"/>
            <a:chExt cx="1014557" cy="973922"/>
          </a:xfrm>
          <a:solidFill>
            <a:schemeClr val="accent3"/>
          </a:solidFill>
        </p:grpSpPr>
        <p:sp>
          <p:nvSpPr>
            <p:cNvPr id="58" name="Oval 57"/>
            <p:cNvSpPr/>
            <p:nvPr/>
          </p:nvSpPr>
          <p:spPr>
            <a:xfrm flipV="1">
              <a:off x="691338" y="1832429"/>
              <a:ext cx="323671" cy="32367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flipV="1">
              <a:off x="1058553" y="2076273"/>
              <a:ext cx="323671" cy="3236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flipV="1">
              <a:off x="1382224" y="1832429"/>
              <a:ext cx="323671" cy="3236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flipV="1">
              <a:off x="865150" y="1426022"/>
              <a:ext cx="323671" cy="3236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flipV="1">
              <a:off x="1295499" y="1426022"/>
              <a:ext cx="323671" cy="3236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 name="Straight Connector 3"/>
          <p:cNvCxnSpPr/>
          <p:nvPr/>
        </p:nvCxnSpPr>
        <p:spPr>
          <a:xfrm rot="5400000">
            <a:off x="976715" y="2500313"/>
            <a:ext cx="2057400" cy="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2633855" y="2500313"/>
            <a:ext cx="2057400" cy="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4317101" y="2500313"/>
            <a:ext cx="2057400" cy="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5979173" y="2500313"/>
            <a:ext cx="2057400" cy="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1" name="Group 80"/>
          <p:cNvGrpSpPr>
            <a:grpSpLocks noChangeAspect="1"/>
          </p:cNvGrpSpPr>
          <p:nvPr/>
        </p:nvGrpSpPr>
        <p:grpSpPr>
          <a:xfrm>
            <a:off x="7643306" y="1504619"/>
            <a:ext cx="548640" cy="526665"/>
            <a:chOff x="691338" y="1426022"/>
            <a:chExt cx="1014557" cy="973922"/>
          </a:xfrm>
          <a:solidFill>
            <a:schemeClr val="accent3"/>
          </a:solidFill>
        </p:grpSpPr>
        <p:sp>
          <p:nvSpPr>
            <p:cNvPr id="82" name="Oval 81"/>
            <p:cNvSpPr/>
            <p:nvPr/>
          </p:nvSpPr>
          <p:spPr>
            <a:xfrm flipV="1">
              <a:off x="691338" y="1832429"/>
              <a:ext cx="323671" cy="323671"/>
            </a:xfrm>
            <a:prstGeom prst="ellipse">
              <a:avLst/>
            </a:prstGeom>
            <a:solidFill>
              <a:srgbClr val="F1D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flipV="1">
              <a:off x="1058553" y="2076273"/>
              <a:ext cx="323671" cy="323671"/>
            </a:xfrm>
            <a:prstGeom prst="ellipse">
              <a:avLst/>
            </a:prstGeom>
            <a:solidFill>
              <a:srgbClr val="F1D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flipV="1">
              <a:off x="1382224" y="1832429"/>
              <a:ext cx="323671" cy="323671"/>
            </a:xfrm>
            <a:prstGeom prst="ellipse">
              <a:avLst/>
            </a:prstGeom>
            <a:solidFill>
              <a:srgbClr val="F1D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flipV="1">
              <a:off x="865150" y="1426022"/>
              <a:ext cx="323671" cy="323671"/>
            </a:xfrm>
            <a:prstGeom prst="ellipse">
              <a:avLst/>
            </a:prstGeom>
            <a:solidFill>
              <a:srgbClr val="F1D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flipV="1">
              <a:off x="1295499" y="1426022"/>
              <a:ext cx="323671" cy="323671"/>
            </a:xfrm>
            <a:prstGeom prst="ellipse">
              <a:avLst/>
            </a:prstGeom>
            <a:solidFill>
              <a:srgbClr val="F1D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0" y="3886200"/>
            <a:ext cx="9144000" cy="12573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387" tIns="34289" rIns="68387" bIns="34289" rtlCol="0" anchor="ctr"/>
          <a:lstStyle/>
          <a:p>
            <a:pPr algn="ctr"/>
            <a:endParaRPr lang="en-US"/>
          </a:p>
        </p:txBody>
      </p:sp>
      <p:sp>
        <p:nvSpPr>
          <p:cNvPr id="6" name="Rectangle 5"/>
          <p:cNvSpPr/>
          <p:nvPr/>
        </p:nvSpPr>
        <p:spPr>
          <a:xfrm>
            <a:off x="0" y="3771900"/>
            <a:ext cx="9144000" cy="3429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387" tIns="34289" rIns="68387" bIns="34289" rtlCol="0" anchor="ctr"/>
          <a:lstStyle/>
          <a:p>
            <a:pPr algn="ctr"/>
            <a:endParaRPr lang="en-US"/>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60567" y="3602368"/>
            <a:ext cx="1830668" cy="1557338"/>
          </a:xfrm>
          <a:prstGeom prst="rect">
            <a:avLst/>
          </a:prstGeom>
        </p:spPr>
      </p:pic>
      <p:grpSp>
        <p:nvGrpSpPr>
          <p:cNvPr id="63" name="Group 62"/>
          <p:cNvGrpSpPr/>
          <p:nvPr/>
        </p:nvGrpSpPr>
        <p:grpSpPr>
          <a:xfrm>
            <a:off x="152400" y="4514940"/>
            <a:ext cx="2248080" cy="487420"/>
            <a:chOff x="-840246" y="6100764"/>
            <a:chExt cx="2997440" cy="649893"/>
          </a:xfrm>
        </p:grpSpPr>
        <p:pic>
          <p:nvPicPr>
            <p:cNvPr id="64" name="Picture 6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027" y="6100764"/>
              <a:ext cx="2343221" cy="649893"/>
            </a:xfrm>
            <a:prstGeom prst="rect">
              <a:avLst/>
            </a:prstGeom>
          </p:spPr>
        </p:pic>
        <p:pic>
          <p:nvPicPr>
            <p:cNvPr id="65" name="Picture 6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0246" y="6100764"/>
              <a:ext cx="654219" cy="649893"/>
            </a:xfrm>
            <a:prstGeom prst="rect">
              <a:avLst/>
            </a:prstGeom>
          </p:spPr>
        </p:pic>
      </p:grpSp>
    </p:spTree>
    <p:extLst>
      <p:ext uri="{BB962C8B-B14F-4D97-AF65-F5344CB8AC3E}">
        <p14:creationId xmlns:p14="http://schemas.microsoft.com/office/powerpoint/2010/main" val="1804189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1000"/>
                                        <p:tgtEl>
                                          <p:spTgt spid="45"/>
                                        </p:tgtEl>
                                      </p:cBhvr>
                                    </p:animEffect>
                                    <p:anim calcmode="lin" valueType="num">
                                      <p:cBhvr>
                                        <p:cTn id="25" dur="1000" fill="hold"/>
                                        <p:tgtEl>
                                          <p:spTgt spid="45"/>
                                        </p:tgtEl>
                                        <p:attrNameLst>
                                          <p:attrName>ppt_x</p:attrName>
                                        </p:attrNameLst>
                                      </p:cBhvr>
                                      <p:tavLst>
                                        <p:tav tm="0">
                                          <p:val>
                                            <p:strVal val="#ppt_x"/>
                                          </p:val>
                                        </p:tav>
                                        <p:tav tm="100000">
                                          <p:val>
                                            <p:strVal val="#ppt_x"/>
                                          </p:val>
                                        </p:tav>
                                      </p:tavLst>
                                    </p:anim>
                                    <p:anim calcmode="lin" valueType="num">
                                      <p:cBhvr>
                                        <p:cTn id="26" dur="1000" fill="hold"/>
                                        <p:tgtEl>
                                          <p:spTgt spid="4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1000"/>
                                        <p:tgtEl>
                                          <p:spTgt spid="9">
                                            <p:txEl>
                                              <p:pRg st="0" end="0"/>
                                            </p:txEl>
                                          </p:spTgt>
                                        </p:tgtEl>
                                      </p:cBhvr>
                                    </p:animEffect>
                                    <p:anim calcmode="lin" valueType="num">
                                      <p:cBhvr>
                                        <p:cTn id="3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1000"/>
                                        <p:tgtEl>
                                          <p:spTgt spid="78"/>
                                        </p:tgtEl>
                                      </p:cBhvr>
                                    </p:animEffect>
                                    <p:anim calcmode="lin" valueType="num">
                                      <p:cBhvr>
                                        <p:cTn id="37" dur="1000" fill="hold"/>
                                        <p:tgtEl>
                                          <p:spTgt spid="78"/>
                                        </p:tgtEl>
                                        <p:attrNameLst>
                                          <p:attrName>ppt_x</p:attrName>
                                        </p:attrNameLst>
                                      </p:cBhvr>
                                      <p:tavLst>
                                        <p:tav tm="0">
                                          <p:val>
                                            <p:strVal val="#ppt_x"/>
                                          </p:val>
                                        </p:tav>
                                        <p:tav tm="100000">
                                          <p:val>
                                            <p:strVal val="#ppt_x"/>
                                          </p:val>
                                        </p:tav>
                                      </p:tavLst>
                                    </p:anim>
                                    <p:anim calcmode="lin" valueType="num">
                                      <p:cBhvr>
                                        <p:cTn id="38" dur="1000" fill="hold"/>
                                        <p:tgtEl>
                                          <p:spTgt spid="7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0"/>
                                        <p:tgtEl>
                                          <p:spTgt spid="51"/>
                                        </p:tgtEl>
                                      </p:cBhvr>
                                    </p:animEffect>
                                    <p:anim calcmode="lin" valueType="num">
                                      <p:cBhvr>
                                        <p:cTn id="42" dur="1000" fill="hold"/>
                                        <p:tgtEl>
                                          <p:spTgt spid="51"/>
                                        </p:tgtEl>
                                        <p:attrNameLst>
                                          <p:attrName>ppt_x</p:attrName>
                                        </p:attrNameLst>
                                      </p:cBhvr>
                                      <p:tavLst>
                                        <p:tav tm="0">
                                          <p:val>
                                            <p:strVal val="#ppt_x"/>
                                          </p:val>
                                        </p:tav>
                                        <p:tav tm="100000">
                                          <p:val>
                                            <p:strVal val="#ppt_x"/>
                                          </p:val>
                                        </p:tav>
                                      </p:tavLst>
                                    </p:anim>
                                    <p:anim calcmode="lin" valueType="num">
                                      <p:cBhvr>
                                        <p:cTn id="43" dur="1000" fill="hold"/>
                                        <p:tgtEl>
                                          <p:spTgt spid="5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fade">
                                      <p:cBhvr>
                                        <p:cTn id="46" dur="1000"/>
                                        <p:tgtEl>
                                          <p:spTgt spid="10">
                                            <p:txEl>
                                              <p:pRg st="0" end="0"/>
                                            </p:txEl>
                                          </p:spTgt>
                                        </p:tgtEl>
                                      </p:cBhvr>
                                    </p:animEffect>
                                    <p:anim calcmode="lin" valueType="num">
                                      <p:cBhvr>
                                        <p:cTn id="4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fade">
                                      <p:cBhvr>
                                        <p:cTn id="53" dur="1000"/>
                                        <p:tgtEl>
                                          <p:spTgt spid="79"/>
                                        </p:tgtEl>
                                      </p:cBhvr>
                                    </p:animEffect>
                                    <p:anim calcmode="lin" valueType="num">
                                      <p:cBhvr>
                                        <p:cTn id="54" dur="1000" fill="hold"/>
                                        <p:tgtEl>
                                          <p:spTgt spid="79"/>
                                        </p:tgtEl>
                                        <p:attrNameLst>
                                          <p:attrName>ppt_x</p:attrName>
                                        </p:attrNameLst>
                                      </p:cBhvr>
                                      <p:tavLst>
                                        <p:tav tm="0">
                                          <p:val>
                                            <p:strVal val="#ppt_x"/>
                                          </p:val>
                                        </p:tav>
                                        <p:tav tm="100000">
                                          <p:val>
                                            <p:strVal val="#ppt_x"/>
                                          </p:val>
                                        </p:tav>
                                      </p:tavLst>
                                    </p:anim>
                                    <p:anim calcmode="lin" valueType="num">
                                      <p:cBhvr>
                                        <p:cTn id="55" dur="1000" fill="hold"/>
                                        <p:tgtEl>
                                          <p:spTgt spid="7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fade">
                                      <p:cBhvr>
                                        <p:cTn id="58" dur="1000"/>
                                        <p:tgtEl>
                                          <p:spTgt spid="57"/>
                                        </p:tgtEl>
                                      </p:cBhvr>
                                    </p:animEffect>
                                    <p:anim calcmode="lin" valueType="num">
                                      <p:cBhvr>
                                        <p:cTn id="59" dur="1000" fill="hold"/>
                                        <p:tgtEl>
                                          <p:spTgt spid="57"/>
                                        </p:tgtEl>
                                        <p:attrNameLst>
                                          <p:attrName>ppt_x</p:attrName>
                                        </p:attrNameLst>
                                      </p:cBhvr>
                                      <p:tavLst>
                                        <p:tav tm="0">
                                          <p:val>
                                            <p:strVal val="#ppt_x"/>
                                          </p:val>
                                        </p:tav>
                                        <p:tav tm="100000">
                                          <p:val>
                                            <p:strVal val="#ppt_x"/>
                                          </p:val>
                                        </p:tav>
                                      </p:tavLst>
                                    </p:anim>
                                    <p:anim calcmode="lin" valueType="num">
                                      <p:cBhvr>
                                        <p:cTn id="60" dur="1000" fill="hold"/>
                                        <p:tgtEl>
                                          <p:spTgt spid="5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1">
                                            <p:txEl>
                                              <p:pRg st="0" end="0"/>
                                            </p:txEl>
                                          </p:spTgt>
                                        </p:tgtEl>
                                        <p:attrNameLst>
                                          <p:attrName>style.visibility</p:attrName>
                                        </p:attrNameLst>
                                      </p:cBhvr>
                                      <p:to>
                                        <p:strVal val="visible"/>
                                      </p:to>
                                    </p:set>
                                    <p:animEffect transition="in" filter="fade">
                                      <p:cBhvr>
                                        <p:cTn id="63" dur="1000"/>
                                        <p:tgtEl>
                                          <p:spTgt spid="11">
                                            <p:txEl>
                                              <p:pRg st="0" end="0"/>
                                            </p:txEl>
                                          </p:spTgt>
                                        </p:tgtEl>
                                      </p:cBhvr>
                                    </p:animEffect>
                                    <p:anim calcmode="lin" valueType="num">
                                      <p:cBhvr>
                                        <p:cTn id="6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fade">
                                      <p:cBhvr>
                                        <p:cTn id="70" dur="1000"/>
                                        <p:tgtEl>
                                          <p:spTgt spid="80"/>
                                        </p:tgtEl>
                                      </p:cBhvr>
                                    </p:animEffect>
                                    <p:anim calcmode="lin" valueType="num">
                                      <p:cBhvr>
                                        <p:cTn id="71" dur="1000" fill="hold"/>
                                        <p:tgtEl>
                                          <p:spTgt spid="80"/>
                                        </p:tgtEl>
                                        <p:attrNameLst>
                                          <p:attrName>ppt_x</p:attrName>
                                        </p:attrNameLst>
                                      </p:cBhvr>
                                      <p:tavLst>
                                        <p:tav tm="0">
                                          <p:val>
                                            <p:strVal val="#ppt_x"/>
                                          </p:val>
                                        </p:tav>
                                        <p:tav tm="100000">
                                          <p:val>
                                            <p:strVal val="#ppt_x"/>
                                          </p:val>
                                        </p:tav>
                                      </p:tavLst>
                                    </p:anim>
                                    <p:anim calcmode="lin" valueType="num">
                                      <p:cBhvr>
                                        <p:cTn id="72" dur="1000" fill="hold"/>
                                        <p:tgtEl>
                                          <p:spTgt spid="80"/>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fade">
                                      <p:cBhvr>
                                        <p:cTn id="75" dur="1000"/>
                                        <p:tgtEl>
                                          <p:spTgt spid="81"/>
                                        </p:tgtEl>
                                      </p:cBhvr>
                                    </p:animEffect>
                                    <p:anim calcmode="lin" valueType="num">
                                      <p:cBhvr>
                                        <p:cTn id="76" dur="1000" fill="hold"/>
                                        <p:tgtEl>
                                          <p:spTgt spid="81"/>
                                        </p:tgtEl>
                                        <p:attrNameLst>
                                          <p:attrName>ppt_x</p:attrName>
                                        </p:attrNameLst>
                                      </p:cBhvr>
                                      <p:tavLst>
                                        <p:tav tm="0">
                                          <p:val>
                                            <p:strVal val="#ppt_x"/>
                                          </p:val>
                                        </p:tav>
                                        <p:tav tm="100000">
                                          <p:val>
                                            <p:strVal val="#ppt_x"/>
                                          </p:val>
                                        </p:tav>
                                      </p:tavLst>
                                    </p:anim>
                                    <p:anim calcmode="lin" valueType="num">
                                      <p:cBhvr>
                                        <p:cTn id="77" dur="1000" fill="hold"/>
                                        <p:tgtEl>
                                          <p:spTgt spid="81"/>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2">
                                            <p:txEl>
                                              <p:pRg st="0" end="0"/>
                                            </p:txEl>
                                          </p:spTgt>
                                        </p:tgtEl>
                                        <p:attrNameLst>
                                          <p:attrName>style.visibility</p:attrName>
                                        </p:attrNameLst>
                                      </p:cBhvr>
                                      <p:to>
                                        <p:strVal val="visible"/>
                                      </p:to>
                                    </p:set>
                                    <p:animEffect transition="in" filter="fade">
                                      <p:cBhvr>
                                        <p:cTn id="80" dur="1000"/>
                                        <p:tgtEl>
                                          <p:spTgt spid="12">
                                            <p:txEl>
                                              <p:pRg st="0" end="0"/>
                                            </p:txEl>
                                          </p:spTgt>
                                        </p:tgtEl>
                                      </p:cBhvr>
                                    </p:animEffect>
                                    <p:anim calcmode="lin" valueType="num">
                                      <p:cBhvr>
                                        <p:cTn id="8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8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P spid="11" grpId="0" build="p"/>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1781176" y="1781172"/>
            <a:ext cx="4705353" cy="1143002"/>
          </a:xfrm>
          <a:prstGeom prst="rect">
            <a:avLst/>
          </a:prstGeom>
          <a:solidFill>
            <a:schemeClr val="tx1">
              <a:lumMod val="85000"/>
              <a:lumOff val="15000"/>
            </a:schemeClr>
          </a:solidFill>
        </p:spPr>
        <p:txBody>
          <a:bodyPr wrap="square" lIns="68517" tIns="34289" rIns="68517" bIns="34289" anchor="ctr" anchorCtr="0">
            <a:noAutofit/>
          </a:bodyPr>
          <a:lstStyle/>
          <a:p>
            <a:pPr algn="ctr" defTabSz="685086" fontAlgn="auto">
              <a:spcBef>
                <a:spcPts val="0"/>
              </a:spcBef>
              <a:spcAft>
                <a:spcPts val="0"/>
              </a:spcAft>
            </a:pPr>
            <a:r>
              <a:rPr lang="en-US" sz="2400" cap="all" dirty="0">
                <a:solidFill>
                  <a:prstClr val="white"/>
                </a:solidFill>
                <a:latin typeface="Georgia"/>
                <a:ea typeface="MS Mincho" panose="02020609040205080304" pitchFamily="49" charset="-128"/>
                <a:cs typeface="Times New Roman" panose="02020603050405020304" pitchFamily="18" charset="0"/>
              </a:rPr>
              <a:t>Comparing Types of Performance Assessments</a:t>
            </a:r>
          </a:p>
        </p:txBody>
      </p:sp>
      <p:graphicFrame>
        <p:nvGraphicFramePr>
          <p:cNvPr id="3" name="Table 2"/>
          <p:cNvGraphicFramePr>
            <a:graphicFrameLocks noGrp="1"/>
          </p:cNvGraphicFramePr>
          <p:nvPr>
            <p:extLst/>
          </p:nvPr>
        </p:nvGraphicFramePr>
        <p:xfrm>
          <a:off x="1337322" y="370615"/>
          <a:ext cx="7475219" cy="4420812"/>
        </p:xfrm>
        <a:graphic>
          <a:graphicData uri="http://schemas.openxmlformats.org/drawingml/2006/table">
            <a:tbl>
              <a:tblPr firstRow="1" bandRow="1">
                <a:tableStyleId>{5C22544A-7EE6-4342-B048-85BDC9FD1C3A}</a:tableStyleId>
              </a:tblPr>
              <a:tblGrid>
                <a:gridCol w="1719603"/>
                <a:gridCol w="1438904"/>
                <a:gridCol w="1438904"/>
                <a:gridCol w="1438904"/>
                <a:gridCol w="1438904"/>
              </a:tblGrid>
              <a:tr h="602024">
                <a:tc>
                  <a:txBody>
                    <a:bodyPr/>
                    <a:lstStyle/>
                    <a:p>
                      <a:pPr algn="ctr"/>
                      <a:endParaRPr lang="en-US" sz="15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cap="small" baseline="0" dirty="0" smtClean="0">
                          <a:solidFill>
                            <a:schemeClr val="tx1">
                              <a:lumMod val="85000"/>
                              <a:lumOff val="15000"/>
                            </a:schemeClr>
                          </a:solidFill>
                          <a:latin typeface="+mn-lt"/>
                          <a:ea typeface="+mn-ea"/>
                          <a:cs typeface="+mn-cs"/>
                        </a:rPr>
                        <a:t>Constructed Response</a:t>
                      </a:r>
                      <a:endParaRPr lang="en-US" sz="1400" b="1" kern="1200" cap="small" baseline="0" dirty="0">
                        <a:solidFill>
                          <a:schemeClr val="tx1">
                            <a:lumMod val="85000"/>
                            <a:lumOff val="15000"/>
                          </a:schemeClr>
                        </a:solidFill>
                        <a:latin typeface="+mn-lt"/>
                        <a:ea typeface="+mn-ea"/>
                        <a:cs typeface="+mn-cs"/>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cap="small" baseline="0" dirty="0" smtClean="0">
                          <a:solidFill>
                            <a:schemeClr val="tx1">
                              <a:lumMod val="85000"/>
                              <a:lumOff val="15000"/>
                            </a:schemeClr>
                          </a:solidFill>
                          <a:latin typeface="+mn-lt"/>
                          <a:ea typeface="+mn-ea"/>
                          <a:cs typeface="+mn-cs"/>
                        </a:rPr>
                        <a:t>Stand </a:t>
                      </a:r>
                    </a:p>
                    <a:p>
                      <a:pPr algn="ctr"/>
                      <a:r>
                        <a:rPr lang="en-US" sz="1400" b="1" kern="1200" cap="small" baseline="0" dirty="0" smtClean="0">
                          <a:solidFill>
                            <a:schemeClr val="tx1">
                              <a:lumMod val="85000"/>
                              <a:lumOff val="15000"/>
                            </a:schemeClr>
                          </a:solidFill>
                          <a:latin typeface="+mn-lt"/>
                          <a:ea typeface="+mn-ea"/>
                          <a:cs typeface="+mn-cs"/>
                        </a:rPr>
                        <a:t>Alone</a:t>
                      </a:r>
                      <a:endParaRPr lang="en-US" sz="1400" b="1" kern="1200" cap="small" baseline="0" dirty="0">
                        <a:solidFill>
                          <a:schemeClr val="tx1">
                            <a:lumMod val="85000"/>
                            <a:lumOff val="15000"/>
                          </a:schemeClr>
                        </a:solidFill>
                        <a:latin typeface="+mn-lt"/>
                        <a:ea typeface="+mn-ea"/>
                        <a:cs typeface="+mn-cs"/>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cap="small" baseline="0" dirty="0" smtClean="0">
                          <a:solidFill>
                            <a:schemeClr val="tx1">
                              <a:lumMod val="85000"/>
                              <a:lumOff val="15000"/>
                            </a:schemeClr>
                          </a:solidFill>
                          <a:latin typeface="+mn-lt"/>
                          <a:ea typeface="+mn-ea"/>
                          <a:cs typeface="+mn-cs"/>
                        </a:rPr>
                        <a:t>Curriculum </a:t>
                      </a:r>
                    </a:p>
                    <a:p>
                      <a:pPr algn="ctr"/>
                      <a:r>
                        <a:rPr lang="en-US" sz="1400" b="1" kern="1200" cap="small" baseline="0" dirty="0" smtClean="0">
                          <a:solidFill>
                            <a:schemeClr val="tx1">
                              <a:lumMod val="85000"/>
                              <a:lumOff val="15000"/>
                            </a:schemeClr>
                          </a:solidFill>
                          <a:latin typeface="+mn-lt"/>
                          <a:ea typeface="+mn-ea"/>
                          <a:cs typeface="+mn-cs"/>
                        </a:rPr>
                        <a:t>Embedded</a:t>
                      </a:r>
                      <a:endParaRPr lang="en-US" sz="1400" b="1" kern="1200" cap="small" baseline="0" dirty="0">
                        <a:solidFill>
                          <a:schemeClr val="tx1">
                            <a:lumMod val="85000"/>
                            <a:lumOff val="15000"/>
                          </a:schemeClr>
                        </a:solidFill>
                        <a:latin typeface="+mn-lt"/>
                        <a:ea typeface="+mn-ea"/>
                        <a:cs typeface="+mn-cs"/>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cap="small" dirty="0" smtClean="0">
                          <a:solidFill>
                            <a:schemeClr val="tx1">
                              <a:lumMod val="85000"/>
                              <a:lumOff val="15000"/>
                            </a:schemeClr>
                          </a:solidFill>
                          <a:latin typeface="+mn-lt"/>
                          <a:ea typeface="+mn-ea"/>
                          <a:cs typeface="+mn-cs"/>
                        </a:rPr>
                        <a:t>Complex</a:t>
                      </a:r>
                    </a:p>
                    <a:p>
                      <a:pPr algn="ctr"/>
                      <a:r>
                        <a:rPr lang="en-US" sz="1400" b="1" kern="1200" cap="small" dirty="0" smtClean="0">
                          <a:solidFill>
                            <a:schemeClr val="tx1">
                              <a:lumMod val="85000"/>
                              <a:lumOff val="15000"/>
                            </a:schemeClr>
                          </a:solidFill>
                          <a:latin typeface="+mn-lt"/>
                          <a:ea typeface="+mn-ea"/>
                          <a:cs typeface="+mn-cs"/>
                        </a:rPr>
                        <a:t>Project</a:t>
                      </a:r>
                      <a:endParaRPr lang="en-US" sz="1400" b="1" kern="1200" cap="small" dirty="0">
                        <a:solidFill>
                          <a:schemeClr val="tx1">
                            <a:lumMod val="85000"/>
                            <a:lumOff val="15000"/>
                          </a:schemeClr>
                        </a:solidFill>
                        <a:latin typeface="+mn-lt"/>
                        <a:ea typeface="+mn-ea"/>
                        <a:cs typeface="+mn-cs"/>
                      </a:endParaRPr>
                    </a:p>
                  </a:txBody>
                  <a:tcPr marL="68580" marR="68580" marT="34290" marB="34290">
                    <a:lnL w="12700" cap="flat" cmpd="sng" algn="ctr">
                      <a:noFill/>
                      <a:prstDash val="solid"/>
                      <a:round/>
                      <a:headEnd type="none" w="med" len="med"/>
                      <a:tailEnd type="none" w="med" len="med"/>
                    </a:lnL>
                    <a:lnR w="6350" cap="flat" cmpd="sng" algn="ctr">
                      <a:noFill/>
                      <a:prstDash val="sysDot"/>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noFill/>
                  </a:tcPr>
                </a:tc>
              </a:tr>
              <a:tr h="785249">
                <a:tc>
                  <a:txBody>
                    <a:bodyPr/>
                    <a:lstStyle/>
                    <a:p>
                      <a:pPr algn="r"/>
                      <a:r>
                        <a:rPr lang="en-US" sz="1200" b="1" cap="none" dirty="0" smtClean="0">
                          <a:solidFill>
                            <a:schemeClr val="tx1"/>
                          </a:solidFill>
                        </a:rPr>
                        <a:t>Number of Performance Outcomes</a:t>
                      </a:r>
                      <a:endParaRPr lang="en-US" sz="1200" b="1" cap="none"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bg1"/>
                          </a:solidFill>
                        </a:rPr>
                        <a:t>One or two</a:t>
                      </a:r>
                      <a:endParaRPr lang="en-US" sz="1200" b="1" dirty="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algn="ctr"/>
                      <a:r>
                        <a:rPr lang="en-US" sz="1200" b="1" dirty="0" smtClean="0">
                          <a:solidFill>
                            <a:schemeClr val="bg1"/>
                          </a:solidFill>
                        </a:rPr>
                        <a:t>Multiple</a:t>
                      </a:r>
                      <a:endParaRPr lang="en-US" sz="1200" b="1" dirty="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200" b="1" dirty="0" smtClean="0">
                          <a:solidFill>
                            <a:schemeClr val="bg1"/>
                          </a:solidFill>
                        </a:rPr>
                        <a:t>Multiple</a:t>
                      </a:r>
                      <a:endParaRPr lang="en-US" sz="1200" b="1" dirty="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solidFill>
                      <a:srgbClr val="BC00BC"/>
                    </a:solidFill>
                  </a:tcPr>
                </a:tc>
                <a:tc>
                  <a:txBody>
                    <a:bodyPr/>
                    <a:lstStyle/>
                    <a:p>
                      <a:pPr algn="ctr"/>
                      <a:r>
                        <a:rPr lang="en-US" sz="1200" b="1" kern="1200" dirty="0" smtClean="0">
                          <a:solidFill>
                            <a:schemeClr val="bg1"/>
                          </a:solidFill>
                          <a:latin typeface="+mn-lt"/>
                          <a:ea typeface="+mn-ea"/>
                          <a:cs typeface="+mn-cs"/>
                        </a:rPr>
                        <a:t>Multiple</a:t>
                      </a:r>
                      <a:endParaRPr lang="en-US" sz="1200" b="1" kern="1200" dirty="0">
                        <a:solidFill>
                          <a:schemeClr val="bg1"/>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solidFill>
                      <a:srgbClr val="FFCD2D"/>
                    </a:solidFill>
                  </a:tcPr>
                </a:tc>
              </a:tr>
              <a:tr h="1020823">
                <a:tc>
                  <a:txBody>
                    <a:bodyPr/>
                    <a:lstStyle/>
                    <a:p>
                      <a:pPr algn="r"/>
                      <a:r>
                        <a:rPr lang="en-US" sz="1200" b="1" cap="none" dirty="0" smtClean="0">
                          <a:solidFill>
                            <a:schemeClr val="tx1"/>
                          </a:solidFill>
                        </a:rPr>
                        <a:t>Level of Instructional Support during Administration</a:t>
                      </a:r>
                      <a:endParaRPr lang="en-US" sz="1200" b="1" cap="none"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bg1"/>
                          </a:solidFill>
                        </a:rPr>
                        <a:t>Varies</a:t>
                      </a:r>
                      <a:endParaRPr lang="en-US" sz="1200" b="1" dirty="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algn="ctr"/>
                      <a:r>
                        <a:rPr lang="en-US" sz="1200" b="1" dirty="0" smtClean="0">
                          <a:solidFill>
                            <a:schemeClr val="bg1"/>
                          </a:solidFill>
                        </a:rPr>
                        <a:t>None</a:t>
                      </a:r>
                      <a:endParaRPr lang="en-US" sz="1200" b="1" dirty="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200" b="1" dirty="0" smtClean="0">
                          <a:solidFill>
                            <a:schemeClr val="bg1"/>
                          </a:solidFill>
                        </a:rPr>
                        <a:t>Integrated</a:t>
                      </a:r>
                      <a:endParaRPr lang="en-US" sz="1200" b="1" dirty="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solidFill>
                      <a:srgbClr val="BC00BC"/>
                    </a:solidFill>
                  </a:tcPr>
                </a:tc>
                <a:tc>
                  <a:txBody>
                    <a:bodyPr/>
                    <a:lstStyle/>
                    <a:p>
                      <a:pPr algn="ctr"/>
                      <a:r>
                        <a:rPr lang="en-US" sz="1200" b="1" kern="1200" dirty="0" smtClean="0">
                          <a:solidFill>
                            <a:schemeClr val="bg1"/>
                          </a:solidFill>
                          <a:latin typeface="+mn-lt"/>
                          <a:ea typeface="+mn-ea"/>
                          <a:cs typeface="+mn-cs"/>
                        </a:rPr>
                        <a:t>Integrated</a:t>
                      </a:r>
                      <a:endParaRPr lang="en-US" sz="1200" b="1" kern="1200" dirty="0">
                        <a:solidFill>
                          <a:schemeClr val="bg1"/>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solidFill>
                      <a:srgbClr val="FFCD2D"/>
                    </a:solidFill>
                  </a:tcPr>
                </a:tc>
              </a:tr>
              <a:tr h="785249">
                <a:tc>
                  <a:txBody>
                    <a:bodyPr/>
                    <a:lstStyle/>
                    <a:p>
                      <a:pPr algn="r"/>
                      <a:r>
                        <a:rPr lang="en-US" sz="1200" b="1" cap="none" dirty="0" smtClean="0">
                          <a:solidFill>
                            <a:schemeClr val="tx1"/>
                          </a:solidFill>
                        </a:rPr>
                        <a:t>Allows Student</a:t>
                      </a:r>
                      <a:r>
                        <a:rPr lang="en-US" sz="1200" b="1" cap="none" baseline="0" dirty="0" smtClean="0">
                          <a:solidFill>
                            <a:schemeClr val="tx1"/>
                          </a:solidFill>
                        </a:rPr>
                        <a:t> Choice/Decision Making</a:t>
                      </a:r>
                      <a:endParaRPr lang="en-US" sz="1200" b="1" cap="none"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chemeClr val="bg1"/>
                          </a:solidFill>
                        </a:rPr>
                        <a:t>Limited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algn="ctr"/>
                      <a:r>
                        <a:rPr lang="en-US" sz="1200" b="1" dirty="0" smtClean="0">
                          <a:solidFill>
                            <a:schemeClr val="bg1"/>
                          </a:solidFill>
                        </a:rPr>
                        <a:t>Limited</a:t>
                      </a:r>
                      <a:endParaRPr lang="en-US" sz="1200" b="1" dirty="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200" b="1" dirty="0" smtClean="0">
                          <a:solidFill>
                            <a:schemeClr val="bg1"/>
                          </a:solidFill>
                        </a:rPr>
                        <a:t>Multiple Opportunities</a:t>
                      </a:r>
                      <a:endParaRPr lang="en-US" sz="1200" b="1" dirty="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solidFill>
                      <a:srgbClr val="BC00BC"/>
                    </a:solidFill>
                  </a:tcPr>
                </a:tc>
                <a:tc>
                  <a:txBody>
                    <a:bodyPr/>
                    <a:lstStyle/>
                    <a:p>
                      <a:pPr algn="ctr"/>
                      <a:r>
                        <a:rPr lang="en-US" sz="1200" b="1" kern="1200" dirty="0" smtClean="0">
                          <a:solidFill>
                            <a:schemeClr val="bg1"/>
                          </a:solidFill>
                          <a:latin typeface="+mn-lt"/>
                          <a:ea typeface="+mn-ea"/>
                          <a:cs typeface="+mn-cs"/>
                        </a:rPr>
                        <a:t>Multiple Opportunities</a:t>
                      </a:r>
                      <a:endParaRPr lang="en-US" sz="1200" b="1" kern="1200" dirty="0">
                        <a:solidFill>
                          <a:schemeClr val="bg1"/>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solidFill>
                      <a:srgbClr val="FFCD2D"/>
                    </a:solidFill>
                  </a:tcPr>
                </a:tc>
              </a:tr>
              <a:tr h="677793">
                <a:tc>
                  <a:txBody>
                    <a:bodyPr/>
                    <a:lstStyle/>
                    <a:p>
                      <a:pPr algn="r"/>
                      <a:r>
                        <a:rPr lang="en-US" sz="1200" b="1" cap="none" dirty="0" smtClean="0">
                          <a:solidFill>
                            <a:schemeClr val="tx1"/>
                          </a:solidFill>
                        </a:rPr>
                        <a:t>Allows Range of Answers</a:t>
                      </a:r>
                      <a:r>
                        <a:rPr lang="en-US" sz="1200" b="1" cap="none" baseline="0" dirty="0" smtClean="0">
                          <a:solidFill>
                            <a:schemeClr val="tx1"/>
                          </a:solidFill>
                        </a:rPr>
                        <a:t> or</a:t>
                      </a:r>
                      <a:r>
                        <a:rPr lang="en-US" sz="1200" b="1" cap="none" dirty="0" smtClean="0">
                          <a:solidFill>
                            <a:schemeClr val="tx1"/>
                          </a:solidFill>
                        </a:rPr>
                        <a:t> Methods</a:t>
                      </a:r>
                      <a:endParaRPr lang="en-US" sz="1200" b="1" cap="none"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rPr>
                        <a:t>Limited</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algn="ctr"/>
                      <a:r>
                        <a:rPr lang="en-US" sz="1200" b="1" dirty="0" smtClean="0">
                          <a:solidFill>
                            <a:schemeClr val="bg1"/>
                          </a:solidFill>
                        </a:rPr>
                        <a:t>Limited</a:t>
                      </a:r>
                      <a:endParaRPr lang="en-US" sz="1200" b="1" dirty="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200" b="1" dirty="0" smtClean="0">
                          <a:solidFill>
                            <a:schemeClr val="bg1"/>
                          </a:solidFill>
                        </a:rPr>
                        <a:t>Multiple</a:t>
                      </a:r>
                      <a:endParaRPr lang="en-US" sz="1200" b="1" dirty="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solidFill>
                      <a:srgbClr val="BC00BC"/>
                    </a:solidFill>
                  </a:tcPr>
                </a:tc>
                <a:tc>
                  <a:txBody>
                    <a:bodyPr/>
                    <a:lstStyle/>
                    <a:p>
                      <a:pPr algn="ctr"/>
                      <a:r>
                        <a:rPr lang="en-US" sz="1200" b="1" kern="1200" dirty="0" smtClean="0">
                          <a:solidFill>
                            <a:schemeClr val="bg1"/>
                          </a:solidFill>
                          <a:latin typeface="+mn-lt"/>
                          <a:ea typeface="+mn-ea"/>
                          <a:cs typeface="+mn-cs"/>
                        </a:rPr>
                        <a:t>Multiple</a:t>
                      </a:r>
                      <a:endParaRPr lang="en-US" sz="1200" b="1" kern="1200" dirty="0">
                        <a:solidFill>
                          <a:schemeClr val="bg1"/>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6350" cap="flat" cmpd="sng" algn="ctr">
                      <a:solidFill>
                        <a:schemeClr val="tx1">
                          <a:lumMod val="85000"/>
                          <a:lumOff val="15000"/>
                        </a:schemeClr>
                      </a:solidFill>
                      <a:prstDash val="sysDot"/>
                      <a:round/>
                      <a:headEnd type="none" w="med" len="med"/>
                      <a:tailEnd type="none" w="med" len="med"/>
                    </a:lnB>
                    <a:lnTlToBr w="12700" cmpd="sng">
                      <a:noFill/>
                      <a:prstDash val="solid"/>
                    </a:lnTlToBr>
                    <a:lnBlToTr w="12700" cmpd="sng">
                      <a:noFill/>
                      <a:prstDash val="solid"/>
                    </a:lnBlToTr>
                    <a:solidFill>
                      <a:srgbClr val="FFCD2D"/>
                    </a:solidFill>
                  </a:tcPr>
                </a:tc>
              </a:tr>
              <a:tr h="549674">
                <a:tc>
                  <a:txBody>
                    <a:bodyPr/>
                    <a:lstStyle/>
                    <a:p>
                      <a:pPr algn="r"/>
                      <a:r>
                        <a:rPr lang="en-US" sz="1200" b="1" cap="none" dirty="0" smtClean="0">
                          <a:solidFill>
                            <a:schemeClr val="tx1"/>
                          </a:solidFill>
                        </a:rPr>
                        <a:t>Duration</a:t>
                      </a:r>
                      <a:endParaRPr lang="en-US" sz="1200" b="1" cap="none"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baseline="0" dirty="0" smtClean="0">
                          <a:solidFill>
                            <a:schemeClr val="bg1"/>
                          </a:solidFill>
                        </a:rPr>
                        <a:t>Up to One </a:t>
                      </a:r>
                    </a:p>
                    <a:p>
                      <a:pPr algn="ctr"/>
                      <a:r>
                        <a:rPr lang="en-US" sz="1200" b="1" baseline="0" dirty="0" smtClean="0">
                          <a:solidFill>
                            <a:schemeClr val="bg1"/>
                          </a:solidFill>
                        </a:rPr>
                        <a:t>Class Period</a:t>
                      </a:r>
                      <a:endParaRPr lang="en-US" sz="1200" b="1" dirty="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algn="ctr"/>
                      <a:r>
                        <a:rPr lang="en-US" sz="1200" b="1" dirty="0" smtClean="0">
                          <a:solidFill>
                            <a:schemeClr val="bg1"/>
                          </a:solidFill>
                        </a:rPr>
                        <a:t>One to Two</a:t>
                      </a:r>
                    </a:p>
                    <a:p>
                      <a:pPr algn="ctr"/>
                      <a:r>
                        <a:rPr lang="en-US" sz="1200" b="1" dirty="0" smtClean="0">
                          <a:solidFill>
                            <a:schemeClr val="bg1"/>
                          </a:solidFill>
                        </a:rPr>
                        <a:t>Class Periods</a:t>
                      </a:r>
                      <a:endParaRPr lang="en-US" sz="1200" b="1" dirty="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en-US" sz="1200" b="1" dirty="0" smtClean="0">
                          <a:solidFill>
                            <a:schemeClr val="bg1"/>
                          </a:solidFill>
                        </a:rPr>
                        <a:t>One Week to</a:t>
                      </a:r>
                    </a:p>
                    <a:p>
                      <a:pPr algn="ctr"/>
                      <a:r>
                        <a:rPr lang="en-US" sz="1200" b="1" dirty="0" smtClean="0">
                          <a:solidFill>
                            <a:schemeClr val="bg1"/>
                          </a:solidFill>
                        </a:rPr>
                        <a:t>Multiple Weeks</a:t>
                      </a:r>
                      <a:endParaRPr lang="en-US" sz="1200" b="1" dirty="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C00BC"/>
                    </a:solidFill>
                  </a:tcPr>
                </a:tc>
                <a:tc>
                  <a:txBody>
                    <a:bodyPr/>
                    <a:lstStyle/>
                    <a:p>
                      <a:pPr algn="ctr"/>
                      <a:r>
                        <a:rPr lang="en-US" sz="1200" b="1" kern="1200" dirty="0" smtClean="0">
                          <a:solidFill>
                            <a:schemeClr val="bg1"/>
                          </a:solidFill>
                          <a:latin typeface="+mn-lt"/>
                          <a:ea typeface="+mn-ea"/>
                          <a:cs typeface="+mn-cs"/>
                        </a:rPr>
                        <a:t>One Month to </a:t>
                      </a:r>
                    </a:p>
                    <a:p>
                      <a:pPr algn="ctr"/>
                      <a:r>
                        <a:rPr lang="en-US" sz="1200" b="1" kern="1200" dirty="0" smtClean="0">
                          <a:solidFill>
                            <a:schemeClr val="bg1"/>
                          </a:solidFill>
                          <a:latin typeface="+mn-lt"/>
                          <a:ea typeface="+mn-ea"/>
                          <a:cs typeface="+mn-cs"/>
                        </a:rPr>
                        <a:t>a Quarter</a:t>
                      </a:r>
                      <a:endParaRPr lang="en-US" sz="1200" b="1" kern="1200" dirty="0">
                        <a:solidFill>
                          <a:schemeClr val="bg1"/>
                        </a:solidFill>
                        <a:latin typeface="+mn-lt"/>
                        <a:ea typeface="+mn-ea"/>
                        <a:cs typeface="+mn-cs"/>
                      </a:endParaRPr>
                    </a:p>
                  </a:txBody>
                  <a:tcPr marL="68580" marR="68580" marT="34290" marB="34290" anchor="ctr">
                    <a:lnL w="12700" cap="flat" cmpd="sng" algn="ctr">
                      <a:noFill/>
                      <a:prstDash val="solid"/>
                      <a:round/>
                      <a:headEnd type="none" w="med" len="med"/>
                      <a:tailEnd type="none" w="med" len="med"/>
                    </a:lnL>
                    <a:lnR w="6350" cap="flat" cmpd="sng" algn="ctr">
                      <a:noFill/>
                      <a:prstDash val="sysDot"/>
                      <a:round/>
                      <a:headEnd type="none" w="med" len="med"/>
                      <a:tailEnd type="none" w="med" len="med"/>
                    </a:lnR>
                    <a:lnT w="6350" cap="flat" cmpd="sng" algn="ctr">
                      <a:solidFill>
                        <a:schemeClr val="tx1">
                          <a:lumMod val="85000"/>
                          <a:lumOff val="15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D2D"/>
                    </a:solidFill>
                  </a:tcPr>
                </a:tc>
              </a:tr>
            </a:tbl>
          </a:graphicData>
        </a:graphic>
      </p:graphicFrame>
      <p:cxnSp>
        <p:nvCxnSpPr>
          <p:cNvPr id="5" name="Straight Connector 4"/>
          <p:cNvCxnSpPr/>
          <p:nvPr/>
        </p:nvCxnSpPr>
        <p:spPr>
          <a:xfrm flipV="1">
            <a:off x="1143002" y="0"/>
            <a:ext cx="0" cy="514350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 y="4656080"/>
            <a:ext cx="2248080" cy="487420"/>
            <a:chOff x="-840246" y="6100764"/>
            <a:chExt cx="2997440" cy="649893"/>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027" y="6100764"/>
              <a:ext cx="2343221" cy="649893"/>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0246" y="6100764"/>
              <a:ext cx="654219" cy="649893"/>
            </a:xfrm>
            <a:prstGeom prst="rect">
              <a:avLst/>
            </a:prstGeom>
          </p:spPr>
        </p:pic>
      </p:grpSp>
    </p:spTree>
    <p:extLst>
      <p:ext uri="{BB962C8B-B14F-4D97-AF65-F5344CB8AC3E}">
        <p14:creationId xmlns:p14="http://schemas.microsoft.com/office/powerpoint/2010/main" val="281260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LeadershipLabs">
      <a:dk1>
        <a:sysClr val="windowText" lastClr="000000"/>
      </a:dk1>
      <a:lt1>
        <a:sysClr val="window" lastClr="FFFFFF"/>
      </a:lt1>
      <a:dk2>
        <a:srgbClr val="000000"/>
      </a:dk2>
      <a:lt2>
        <a:srgbClr val="FFFFFF"/>
      </a:lt2>
      <a:accent1>
        <a:srgbClr val="0070C0"/>
      </a:accent1>
      <a:accent2>
        <a:srgbClr val="CA3202"/>
      </a:accent2>
      <a:accent3>
        <a:srgbClr val="85B400"/>
      </a:accent3>
      <a:accent4>
        <a:srgbClr val="F2650E"/>
      </a:accent4>
      <a:accent5>
        <a:srgbClr val="A80074"/>
      </a:accent5>
      <a:accent6>
        <a:srgbClr val="F7A819"/>
      </a:accent6>
      <a:hlink>
        <a:srgbClr val="000000"/>
      </a:hlink>
      <a:folHlink>
        <a:srgbClr val="000000"/>
      </a:folHlink>
    </a:clrScheme>
    <a:fontScheme name="Georgia">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LeadershipLabs">
      <a:dk1>
        <a:sysClr val="windowText" lastClr="000000"/>
      </a:dk1>
      <a:lt1>
        <a:sysClr val="window" lastClr="FFFFFF"/>
      </a:lt1>
      <a:dk2>
        <a:srgbClr val="000000"/>
      </a:dk2>
      <a:lt2>
        <a:srgbClr val="FFFFFF"/>
      </a:lt2>
      <a:accent1>
        <a:srgbClr val="0070C0"/>
      </a:accent1>
      <a:accent2>
        <a:srgbClr val="CA3202"/>
      </a:accent2>
      <a:accent3>
        <a:srgbClr val="85B400"/>
      </a:accent3>
      <a:accent4>
        <a:srgbClr val="F2650E"/>
      </a:accent4>
      <a:accent5>
        <a:srgbClr val="A80074"/>
      </a:accent5>
      <a:accent6>
        <a:srgbClr val="F7A819"/>
      </a:accent6>
      <a:hlink>
        <a:srgbClr val="000000"/>
      </a:hlink>
      <a:folHlink>
        <a:srgbClr val="000000"/>
      </a:folHlink>
    </a:clrScheme>
    <a:fontScheme name="Georgia">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13132</TotalTime>
  <Words>479</Words>
  <Application>Microsoft Macintosh PowerPoint</Application>
  <PresentationFormat>On-screen Show (16:9)</PresentationFormat>
  <Paragraphs>75</Paragraphs>
  <Slides>5</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vt:i4>
      </vt:variant>
    </vt:vector>
  </HeadingPairs>
  <TitlesOfParts>
    <vt:vector size="16" baseType="lpstr">
      <vt:lpstr>Apex New Book</vt:lpstr>
      <vt:lpstr>Arial</vt:lpstr>
      <vt:lpstr>Calibri</vt:lpstr>
      <vt:lpstr>Cambria</vt:lpstr>
      <vt:lpstr>Dotum</vt:lpstr>
      <vt:lpstr>Georgia</vt:lpstr>
      <vt:lpstr>MS Mincho</vt:lpstr>
      <vt:lpstr>ＭＳ Ｐゴシック</vt:lpstr>
      <vt:lpstr>Times New Roman</vt:lpstr>
      <vt:lpstr>Custom Design</vt:lpstr>
      <vt:lpstr>1_Custom Design</vt:lpstr>
      <vt:lpstr>Performance Assessment  Asks students to think and to  produce--to demonstrate learning through work authentic to the discipline and/or real world.</vt:lpstr>
      <vt:lpstr>PowerPoint Presentation</vt:lpstr>
      <vt:lpstr>PowerPoint Presentation</vt:lpstr>
      <vt:lpstr>Criteria or categories for comparing performance assessments </vt:lpstr>
      <vt:lpstr>PowerPoint Presentation</vt:lpstr>
    </vt:vector>
  </TitlesOfParts>
  <Company>Stanford University GSB</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Case #1</dc:title>
  <dc:creator>ewillia1</dc:creator>
  <cp:lastModifiedBy>Microsoft Office User</cp:lastModifiedBy>
  <cp:revision>400</cp:revision>
  <cp:lastPrinted>2016-11-14T06:33:17Z</cp:lastPrinted>
  <dcterms:created xsi:type="dcterms:W3CDTF">2008-10-16T21:22:58Z</dcterms:created>
  <dcterms:modified xsi:type="dcterms:W3CDTF">2018-10-18T23:15:22Z</dcterms:modified>
</cp:coreProperties>
</file>